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09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470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395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097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609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385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905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15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229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132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00CCC-A528-4259-BF69-C433BA566CBB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1730E-9405-4058-9758-DC975A7E1D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13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500" y="728791"/>
            <a:ext cx="1141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侯永志</a:t>
            </a:r>
            <a:endParaRPr lang="zh-CN" altLang="en-US" sz="24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499" y="1224179"/>
            <a:ext cx="5520957" cy="337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4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职务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现任国务院发展研究中心发展战略和区域经济研究部部长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500" y="1649809"/>
            <a:ext cx="6023342" cy="60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中国经济增长，国家中长期规划的重要关系和重要问题，中国区域发展战略，中国城镇化战略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499" y="2320122"/>
            <a:ext cx="79983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教育背景：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年毕业于合肥工业大学电气工程系工业企业自动化专业，获工学学士学位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1987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月在天津电气传动研究所工作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1987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月在南开大学经济研究所读书，获经济学硕士学位；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月至今，在国务院发展研究中心工作，期间曾于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月赴美国宾西法尼亚大学进修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1498" y="5119618"/>
            <a:ext cx="812593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100"/>
              </a:lnSpc>
            </a:pPr>
            <a:r>
              <a:rPr lang="zh-CN" altLang="en-US" sz="14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科研成果：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自工作以来，参与数十项重大或重点课题研究。这些研究主要集中在如下方面：中国经济增长，国家中长期规划的重要关系和重要问题，中国区域发展战略，中国城镇化战略。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一系列研究报告和论文被《经济研究》、《管理世界》、《发展研究》等杂志刊载</a:t>
            </a:r>
            <a:r>
              <a: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931" y="842516"/>
            <a:ext cx="1956980" cy="1956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文本框 8"/>
          <p:cNvSpPr txBox="1"/>
          <p:nvPr/>
        </p:nvSpPr>
        <p:spPr>
          <a:xfrm>
            <a:off x="571498" y="3705117"/>
            <a:ext cx="8125933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1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工作经历：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1987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 天津电气传动研究所干部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2002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 国务院发展研究中心发展战略和区域经济研究部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，助理研究员、副研究员、研究院、研究室副主任、主任。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2002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月至目前 国务院发展研究中心发展战略和区域经济研究部，副部长 ，党支部书记、部长。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639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260</Words>
  <Application>Microsoft Office PowerPoint</Application>
  <PresentationFormat>全屏显示(4:3)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6</cp:revision>
  <dcterms:created xsi:type="dcterms:W3CDTF">2017-05-11T03:16:55Z</dcterms:created>
  <dcterms:modified xsi:type="dcterms:W3CDTF">2017-05-15T07:46:03Z</dcterms:modified>
</cp:coreProperties>
</file>