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theme/theme6.xml" ContentType="application/vnd.openxmlformats-officedocument.theme+xml"/>
  <Override PartName="/ppt/theme/theme7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  <p:sldMasterId id="2147483684" r:id="rId4"/>
    <p:sldMasterId id="2147483708" r:id="rId5"/>
    <p:sldMasterId id="2147483720" r:id="rId6"/>
  </p:sldMasterIdLst>
  <p:notesMasterIdLst>
    <p:notesMasterId r:id="rId9"/>
  </p:notesMasterIdLst>
  <p:sldIdLst>
    <p:sldId id="311" r:id="rId7"/>
    <p:sldId id="389" r:id="rId8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A470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中度样式 2 - 强调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C083E6E3-FA7D-4D7B-A595-EF9225AFEA82}" styleName="浅色样式 1 - 强调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D27102A9-8310-4765-A935-A1911B00CA55}" styleName="浅色样式 1 - 强调 4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3B4B98B0-60AC-42C2-AFA5-B58CD77FA1E5}" styleName="浅色样式 1 - 强调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9D7B26C5-4107-4FEC-AEDC-1716B250A1EF}" styleName="浅色样式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5940675A-B579-460E-94D1-54222C63F5DA}" styleName="无样式，网格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01" autoAdjust="0"/>
    <p:restoredTop sz="94660"/>
  </p:normalViewPr>
  <p:slideViewPr>
    <p:cSldViewPr snapToGrid="0">
      <p:cViewPr varScale="1">
        <p:scale>
          <a:sx n="91" d="100"/>
          <a:sy n="91" d="100"/>
        </p:scale>
        <p:origin x="1308" y="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2.xml"/><Relationship Id="rId13" Type="http://schemas.openxmlformats.org/officeDocument/2006/relationships/tableStyles" Target="tableStyle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1.xml"/><Relationship Id="rId12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viewProps" Target="viewProps.xml"/><Relationship Id="rId5" Type="http://schemas.openxmlformats.org/officeDocument/2006/relationships/slideMaster" Target="slideMasters/slideMaster5.xml"/><Relationship Id="rId10" Type="http://schemas.openxmlformats.org/officeDocument/2006/relationships/presProps" Target="presProps.xml"/><Relationship Id="rId4" Type="http://schemas.openxmlformats.org/officeDocument/2006/relationships/slideMaster" Target="slideMasters/slideMaster4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D4AD970-9145-45DC-AE46-E0C79F67674E}" type="datetimeFigureOut">
              <a:rPr lang="zh-CN" altLang="en-US" smtClean="0"/>
              <a:t>2016/12/19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8777454-D4E3-4E86-AE55-3A1DE07D4C4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995761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777454-D4E3-4E86-AE55-3A1DE07D4C4A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0413115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7"/>
            <a:ext cx="6858000" cy="1655763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单击以编辑母版副标题样式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42F9FD-3754-48EE-BBF1-40369FA120CB}" type="datetimeFigureOut">
              <a:rPr lang="zh-CN" altLang="en-US" smtClean="0"/>
              <a:t>2016/12/19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9F733F-3604-412E-9D84-9C6AB0E7136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945359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42F9FD-3754-48EE-BBF1-40369FA120CB}" type="datetimeFigureOut">
              <a:rPr lang="zh-CN" altLang="en-US" smtClean="0"/>
              <a:t>2016/12/19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9F733F-3604-412E-9D84-9C6AB0E7136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886725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50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75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42F9FD-3754-48EE-BBF1-40369FA120CB}" type="datetimeFigureOut">
              <a:rPr lang="zh-CN" altLang="en-US" smtClean="0"/>
              <a:t>2016/12/19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9F733F-3604-412E-9D84-9C6AB0E7136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313564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9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9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42F9FD-3754-48EE-BBF1-40369FA120CB}" type="datetimeFigureOut">
              <a:rPr lang="zh-CN" altLang="en-US" smtClean="0"/>
              <a:t>2016/12/19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9F733F-3604-412E-9D84-9C6AB0E7136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537895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9"/>
            <a:ext cx="78867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29154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29154" y="2505075"/>
            <a:ext cx="3887391" cy="368458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42F9FD-3754-48EE-BBF1-40369FA120CB}" type="datetimeFigureOut">
              <a:rPr lang="zh-CN" altLang="en-US" smtClean="0"/>
              <a:t>2016/12/19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9F733F-3604-412E-9D84-9C6AB0E7136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700495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42F9FD-3754-48EE-BBF1-40369FA120CB}" type="datetimeFigureOut">
              <a:rPr lang="zh-CN" altLang="en-US" smtClean="0"/>
              <a:t>2016/12/19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9F733F-3604-412E-9D84-9C6AB0E7136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425882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42F9FD-3754-48EE-BBF1-40369FA120CB}" type="datetimeFigureOut">
              <a:rPr lang="zh-CN" altLang="en-US" smtClean="0"/>
              <a:t>2016/12/19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9F733F-3604-412E-9D84-9C6AB0E7136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657230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37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1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42F9FD-3754-48EE-BBF1-40369FA120CB}" type="datetimeFigureOut">
              <a:rPr lang="zh-CN" altLang="en-US" smtClean="0"/>
              <a:t>2016/12/19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9F733F-3604-412E-9D84-9C6AB0E7136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313020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987437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1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42F9FD-3754-48EE-BBF1-40369FA120CB}" type="datetimeFigureOut">
              <a:rPr lang="zh-CN" altLang="en-US" smtClean="0"/>
              <a:t>2016/12/19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9F733F-3604-412E-9D84-9C6AB0E7136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93234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42F9FD-3754-48EE-BBF1-40369FA120CB}" type="datetimeFigureOut">
              <a:rPr lang="zh-CN" altLang="en-US" smtClean="0"/>
              <a:t>2016/12/19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9F733F-3604-412E-9D84-9C6AB0E7136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152458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43676" y="365126"/>
            <a:ext cx="1971675" cy="5811839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28654" y="365126"/>
            <a:ext cx="5800725" cy="5811839"/>
          </a:xfrm>
        </p:spPr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42F9FD-3754-48EE-BBF1-40369FA120CB}" type="datetimeFigureOut">
              <a:rPr lang="zh-CN" altLang="en-US" smtClean="0"/>
              <a:t>2016/12/19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9F733F-3604-412E-9D84-9C6AB0E7136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6008464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7"/>
            <a:ext cx="6858000" cy="1655763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E69D5D-D045-4B37-8B3F-CFF00B14BE25}" type="datetime1">
              <a:rPr lang="zh-CN" altLang="en-US" smtClean="0"/>
              <a:pPr>
                <a:defRPr/>
              </a:pPr>
              <a:t>2016/12/19</a:t>
            </a:fld>
            <a:endParaRPr lang="en-US" sz="1800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BB3B0E-B84D-4FA8-AE9B-2B8B2EF50918}" type="slidenum">
              <a:rPr lang="zh-CN" altLang="en-US" smtClean="0"/>
              <a:pPr>
                <a:defRPr/>
              </a:pPr>
              <a:t>‹#›</a:t>
            </a:fld>
            <a:endParaRPr lang="en-US" sz="1800">
              <a:solidFill>
                <a:srgbClr val="000000"/>
              </a:solidFill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6156511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D60C05-4E2B-4B3F-B1CE-909293712A7C}" type="datetime1">
              <a:rPr lang="zh-CN" altLang="en-US" smtClean="0"/>
              <a:pPr>
                <a:defRPr/>
              </a:pPr>
              <a:t>2016/12/19</a:t>
            </a:fld>
            <a:endParaRPr lang="en-US" sz="1800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27FE3B-3EAB-4B71-B75A-9497E17AC1AA}" type="slidenum">
              <a:rPr lang="zh-CN" altLang="en-US" smtClean="0"/>
              <a:pPr>
                <a:defRPr/>
              </a:pPr>
              <a:t>‹#›</a:t>
            </a:fld>
            <a:endParaRPr lang="en-US" sz="1800">
              <a:solidFill>
                <a:srgbClr val="000000"/>
              </a:solidFill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9168401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52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76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98D33D-DE56-479D-A9F0-F8227A65DD31}" type="datetime1">
              <a:rPr lang="zh-CN" altLang="en-US" smtClean="0"/>
              <a:pPr>
                <a:defRPr/>
              </a:pPr>
              <a:t>2016/12/19</a:t>
            </a:fld>
            <a:endParaRPr lang="en-US" sz="1800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8F1C17-02A0-407D-8B5D-F81DF348EEAC}" type="slidenum">
              <a:rPr lang="zh-CN" altLang="en-US" smtClean="0"/>
              <a:pPr>
                <a:defRPr/>
              </a:pPr>
              <a:t>‹#›</a:t>
            </a:fld>
            <a:endParaRPr lang="en-US" sz="1800">
              <a:solidFill>
                <a:srgbClr val="000000"/>
              </a:solidFill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8136959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6"/>
            <a:ext cx="4038600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6"/>
            <a:ext cx="4038600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6A49FC-8A17-4E81-B94E-CF4638BD887B}" type="datetime1">
              <a:rPr lang="zh-CN" altLang="en-US" smtClean="0"/>
              <a:pPr>
                <a:defRPr/>
              </a:pPr>
              <a:t>2016/12/19</a:t>
            </a:fld>
            <a:endParaRPr lang="en-US" sz="1800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5161BD-0E5B-4335-B7B2-0620660948BE}" type="slidenum">
              <a:rPr lang="zh-CN" altLang="en-US" smtClean="0"/>
              <a:pPr>
                <a:defRPr/>
              </a:pPr>
              <a:t>‹#›</a:t>
            </a:fld>
            <a:endParaRPr lang="en-US" sz="1800">
              <a:solidFill>
                <a:srgbClr val="000000"/>
              </a:solidFill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5213231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8" y="365129"/>
            <a:ext cx="78867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30241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30241" y="2505075"/>
            <a:ext cx="386873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3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642B63-D97D-46B7-B057-FC3A87451D25}" type="datetime1">
              <a:rPr lang="zh-CN" altLang="en-US" smtClean="0"/>
              <a:pPr>
                <a:defRPr/>
              </a:pPr>
              <a:t>2016/12/19</a:t>
            </a:fld>
            <a:endParaRPr lang="en-US" sz="1800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8" name="页脚占位符 4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9" name="灯片编号占位符 5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57AC04-BB6A-42D4-AB6C-1C106757BA99}" type="slidenum">
              <a:rPr lang="zh-CN" altLang="en-US" smtClean="0"/>
              <a:pPr>
                <a:defRPr/>
              </a:pPr>
              <a:t>‹#›</a:t>
            </a:fld>
            <a:endParaRPr lang="en-US" sz="1800">
              <a:solidFill>
                <a:srgbClr val="000000"/>
              </a:solidFill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578536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3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FC9894-F902-42DD-88DF-98CDAFE9D775}" type="datetime1">
              <a:rPr lang="zh-CN" altLang="en-US" smtClean="0"/>
              <a:pPr>
                <a:defRPr/>
              </a:pPr>
              <a:t>2016/12/19</a:t>
            </a:fld>
            <a:endParaRPr lang="en-US" sz="1800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4" name="页脚占位符 4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灯片编号占位符 5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82026D-226E-4DBC-8CC1-2BF13C6A0B18}" type="slidenum">
              <a:rPr lang="zh-CN" altLang="en-US" smtClean="0"/>
              <a:pPr>
                <a:defRPr/>
              </a:pPr>
              <a:t>‹#›</a:t>
            </a:fld>
            <a:endParaRPr lang="en-US" sz="1800">
              <a:solidFill>
                <a:srgbClr val="000000"/>
              </a:solidFill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5755193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585932-CF0B-4CD6-8008-FC558BF09801}" type="datetime1">
              <a:rPr lang="zh-CN" altLang="en-US" smtClean="0"/>
              <a:pPr>
                <a:defRPr/>
              </a:pPr>
              <a:t>2016/12/19</a:t>
            </a:fld>
            <a:endParaRPr lang="en-US" sz="1800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3" name="页脚占位符 4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灯片编号占位符 5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88E8FD-0BA7-4A0D-B5E1-4039AA4DF086}" type="slidenum">
              <a:rPr lang="zh-CN" altLang="en-US" smtClean="0"/>
              <a:pPr>
                <a:defRPr/>
              </a:pPr>
              <a:t>‹#›</a:t>
            </a:fld>
            <a:endParaRPr lang="en-US" sz="1800">
              <a:solidFill>
                <a:srgbClr val="000000"/>
              </a:solidFill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143673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46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788" y="987438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30246" y="2057401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F6B1DD-651A-45A6-96B8-BED544345FD2}" type="datetime1">
              <a:rPr lang="zh-CN" altLang="en-US" smtClean="0"/>
              <a:pPr>
                <a:defRPr/>
              </a:pPr>
              <a:t>2016/12/19</a:t>
            </a:fld>
            <a:endParaRPr lang="en-US" sz="1800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B7BBA6-8C9D-43A6-B49E-9E6F958D7E88}" type="slidenum">
              <a:rPr lang="zh-CN" altLang="en-US" smtClean="0"/>
              <a:pPr>
                <a:defRPr/>
              </a:pPr>
              <a:t>‹#›</a:t>
            </a:fld>
            <a:endParaRPr lang="en-US" sz="1800">
              <a:solidFill>
                <a:srgbClr val="000000"/>
              </a:solidFill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7492876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46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788" y="987438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>
              <a:sym typeface="Calibri" pitchFamily="34" charset="0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30246" y="2057401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AF492B-873C-459F-A51C-845517B0A584}" type="datetime1">
              <a:rPr lang="zh-CN" altLang="en-US" smtClean="0"/>
              <a:pPr>
                <a:defRPr/>
              </a:pPr>
              <a:t>2016/12/19</a:t>
            </a:fld>
            <a:endParaRPr lang="en-US" sz="1800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7B761A-D97E-405D-8DED-B59855195807}" type="slidenum">
              <a:rPr lang="zh-CN" altLang="en-US" smtClean="0"/>
              <a:pPr>
                <a:defRPr/>
              </a:pPr>
              <a:t>‹#›</a:t>
            </a:fld>
            <a:endParaRPr lang="en-US" sz="1800">
              <a:solidFill>
                <a:srgbClr val="000000"/>
              </a:solidFill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8183602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9BF32D-7BFC-4197-BD13-04CB577DA0DF}" type="datetime1">
              <a:rPr lang="zh-CN" altLang="en-US" smtClean="0"/>
              <a:pPr>
                <a:defRPr/>
              </a:pPr>
              <a:t>2016/12/19</a:t>
            </a:fld>
            <a:endParaRPr lang="en-US" sz="1800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2FC8AB-FAB8-48F9-95EF-07D118C974B5}" type="slidenum">
              <a:rPr lang="zh-CN" altLang="en-US" smtClean="0"/>
              <a:pPr>
                <a:defRPr/>
              </a:pPr>
              <a:t>‹#›</a:t>
            </a:fld>
            <a:endParaRPr lang="en-US" sz="1800">
              <a:solidFill>
                <a:srgbClr val="000000"/>
              </a:solidFill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3037513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51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51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F4696B-3098-461A-ADEE-50FA44B80CEF}" type="datetime1">
              <a:rPr lang="zh-CN" altLang="en-US" smtClean="0"/>
              <a:pPr>
                <a:defRPr/>
              </a:pPr>
              <a:t>2016/12/19</a:t>
            </a:fld>
            <a:endParaRPr lang="en-US" sz="1800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4DE693-6F99-42B9-A090-A693862C1B19}" type="slidenum">
              <a:rPr lang="zh-CN" altLang="en-US" smtClean="0"/>
              <a:pPr>
                <a:defRPr/>
              </a:pPr>
              <a:t>‹#›</a:t>
            </a:fld>
            <a:endParaRPr lang="en-US" sz="1800">
              <a:solidFill>
                <a:srgbClr val="000000"/>
              </a:solidFill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21189149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7"/>
            <a:ext cx="6858000" cy="1655763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23638451"/>
      </p:ext>
    </p:extLst>
  </p:cSld>
  <p:clrMapOvr>
    <a:masterClrMapping/>
  </p:clrMapOvr>
  <p:transition>
    <p:fade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09568242"/>
      </p:ext>
    </p:extLst>
  </p:cSld>
  <p:clrMapOvr>
    <a:masterClrMapping/>
  </p:clrMapOvr>
  <p:transition>
    <p:fade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52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76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2125565877"/>
      </p:ext>
    </p:extLst>
  </p:cSld>
  <p:clrMapOvr>
    <a:masterClrMapping/>
  </p:clrMapOvr>
  <p:transition>
    <p:fade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6"/>
            <a:ext cx="4038600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6"/>
            <a:ext cx="4038600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299068"/>
      </p:ext>
    </p:extLst>
  </p:cSld>
  <p:clrMapOvr>
    <a:masterClrMapping/>
  </p:clrMapOvr>
  <p:transition>
    <p:fade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8" y="365129"/>
            <a:ext cx="78867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30241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30241" y="2505075"/>
            <a:ext cx="386873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29270994"/>
      </p:ext>
    </p:extLst>
  </p:cSld>
  <p:clrMapOvr>
    <a:masterClrMapping/>
  </p:clrMapOvr>
  <p:transition>
    <p:fade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59255887"/>
      </p:ext>
    </p:extLst>
  </p:cSld>
  <p:clrMapOvr>
    <a:masterClrMapping/>
  </p:clrMapOvr>
  <p:transition>
    <p:fade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3023308"/>
      </p:ext>
    </p:extLst>
  </p:cSld>
  <p:clrMapOvr>
    <a:masterClrMapping/>
  </p:clrMapOvr>
  <p:transition>
    <p:fade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46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788" y="987438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30246" y="2057401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2712296615"/>
      </p:ext>
    </p:extLst>
  </p:cSld>
  <p:clrMapOvr>
    <a:masterClrMapping/>
  </p:clrMapOvr>
  <p:transition>
    <p:fade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46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788" y="987438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>
              <a:sym typeface="华文细黑" pitchFamily="2" charset="-122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30246" y="2057401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2464703393"/>
      </p:ext>
    </p:extLst>
  </p:cSld>
  <p:clrMapOvr>
    <a:masterClrMapping/>
  </p:clrMapOvr>
  <p:transition>
    <p:fade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77139858"/>
      </p:ext>
    </p:extLst>
  </p:cSld>
  <p:clrMapOvr>
    <a:masterClrMapping/>
  </p:clrMapOvr>
  <p:transition>
    <p:fade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51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51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56538601"/>
      </p:ext>
    </p:extLst>
  </p:cSld>
  <p:clrMapOvr>
    <a:masterClrMapping/>
  </p:clrMapOvr>
  <p:transition>
    <p:fade/>
  </p:transition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7"/>
            <a:ext cx="6858000" cy="1655763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3F183F-B74E-4271-ABE5-586DB6F8E8D5}" type="datetime1">
              <a:rPr lang="zh-CN" altLang="en-US" smtClean="0"/>
              <a:pPr>
                <a:defRPr/>
              </a:pPr>
              <a:t>2016/12/19</a:t>
            </a:fld>
            <a:endParaRPr lang="en-US" sz="1300">
              <a:solidFill>
                <a:srgbClr val="000000"/>
              </a:solidFill>
              <a:latin typeface="Arial" pitchFamily="34" charset="0"/>
              <a:sym typeface="Arial" pitchFamily="34" charset="0"/>
            </a:endParaRPr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6939DD-1852-41D4-856E-8F28D18798C4}" type="slidenum">
              <a:rPr lang="zh-CN" altLang="en-US" smtClean="0"/>
              <a:pPr>
                <a:defRPr/>
              </a:pPr>
              <a:t>‹#›</a:t>
            </a:fld>
            <a:endParaRPr lang="en-US" sz="1300">
              <a:solidFill>
                <a:srgbClr val="000000"/>
              </a:solidFill>
              <a:latin typeface="Arial" pitchFamily="34" charset="0"/>
              <a:sym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12883568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D8A15B-C57D-4A9B-AD55-F9ACDA09B158}" type="datetime1">
              <a:rPr lang="zh-CN" altLang="en-US" smtClean="0"/>
              <a:pPr>
                <a:defRPr/>
              </a:pPr>
              <a:t>2016/12/19</a:t>
            </a:fld>
            <a:endParaRPr lang="en-US" sz="1300">
              <a:solidFill>
                <a:srgbClr val="000000"/>
              </a:solidFill>
              <a:latin typeface="Arial" pitchFamily="34" charset="0"/>
              <a:sym typeface="Arial" pitchFamily="34" charset="0"/>
            </a:endParaRPr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7E0B0A-1A10-4358-A774-9447F04A62CD}" type="slidenum">
              <a:rPr lang="zh-CN" altLang="en-US" smtClean="0"/>
              <a:pPr>
                <a:defRPr/>
              </a:pPr>
              <a:t>‹#›</a:t>
            </a:fld>
            <a:endParaRPr lang="en-US" sz="1300">
              <a:solidFill>
                <a:srgbClr val="000000"/>
              </a:solidFill>
              <a:latin typeface="Arial" pitchFamily="34" charset="0"/>
              <a:sym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62429419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52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76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D5882F-A384-43FD-A8BD-3B4A0B04A1D6}" type="datetime1">
              <a:rPr lang="zh-CN" altLang="en-US" smtClean="0"/>
              <a:pPr>
                <a:defRPr/>
              </a:pPr>
              <a:t>2016/12/19</a:t>
            </a:fld>
            <a:endParaRPr lang="en-US" sz="1300">
              <a:solidFill>
                <a:srgbClr val="000000"/>
              </a:solidFill>
              <a:latin typeface="Arial" pitchFamily="34" charset="0"/>
              <a:sym typeface="Arial" pitchFamily="34" charset="0"/>
            </a:endParaRPr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B97966-60AC-47B0-BA0A-E5B519DCC18E}" type="slidenum">
              <a:rPr lang="zh-CN" altLang="en-US" smtClean="0"/>
              <a:pPr>
                <a:defRPr/>
              </a:pPr>
              <a:t>‹#›</a:t>
            </a:fld>
            <a:endParaRPr lang="en-US" sz="1300">
              <a:solidFill>
                <a:srgbClr val="000000"/>
              </a:solidFill>
              <a:latin typeface="Arial" pitchFamily="34" charset="0"/>
              <a:sym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69552533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6"/>
            <a:ext cx="4038600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6"/>
            <a:ext cx="4038600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EB8E82-C69A-4578-BF39-5DFF9A5B7D43}" type="datetime1">
              <a:rPr lang="zh-CN" altLang="en-US" smtClean="0"/>
              <a:pPr>
                <a:defRPr/>
              </a:pPr>
              <a:t>2016/12/19</a:t>
            </a:fld>
            <a:endParaRPr lang="en-US" sz="1300">
              <a:solidFill>
                <a:srgbClr val="000000"/>
              </a:solidFill>
              <a:latin typeface="Arial" pitchFamily="34" charset="0"/>
              <a:sym typeface="Arial" pitchFamily="34" charset="0"/>
            </a:endParaRPr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DA25C8-EDAF-4633-8221-BABE38B0C328}" type="slidenum">
              <a:rPr lang="zh-CN" altLang="en-US" smtClean="0"/>
              <a:pPr>
                <a:defRPr/>
              </a:pPr>
              <a:t>‹#›</a:t>
            </a:fld>
            <a:endParaRPr lang="en-US" sz="1300">
              <a:solidFill>
                <a:srgbClr val="000000"/>
              </a:solidFill>
              <a:latin typeface="Arial" pitchFamily="34" charset="0"/>
              <a:sym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66441271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8" y="365129"/>
            <a:ext cx="78867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30241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30241" y="2505075"/>
            <a:ext cx="386873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3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4FD163-02C3-43CF-BF16-EA59FED839EE}" type="datetime1">
              <a:rPr lang="zh-CN" altLang="en-US" smtClean="0"/>
              <a:pPr>
                <a:defRPr/>
              </a:pPr>
              <a:t>2016/12/19</a:t>
            </a:fld>
            <a:endParaRPr lang="en-US" sz="1300">
              <a:solidFill>
                <a:srgbClr val="000000"/>
              </a:solidFill>
              <a:latin typeface="Arial" pitchFamily="34" charset="0"/>
              <a:sym typeface="Arial" pitchFamily="34" charset="0"/>
            </a:endParaRPr>
          </a:p>
        </p:txBody>
      </p:sp>
      <p:sp>
        <p:nvSpPr>
          <p:cNvPr id="8" name="页脚占位符 4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9" name="灯片编号占位符 5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8B166A-E798-4FB9-AFD5-FFE3FEB29CD1}" type="slidenum">
              <a:rPr lang="zh-CN" altLang="en-US" smtClean="0"/>
              <a:pPr>
                <a:defRPr/>
              </a:pPr>
              <a:t>‹#›</a:t>
            </a:fld>
            <a:endParaRPr lang="en-US" sz="1300">
              <a:solidFill>
                <a:srgbClr val="000000"/>
              </a:solidFill>
              <a:latin typeface="Arial" pitchFamily="34" charset="0"/>
              <a:sym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93554035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3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B5853C-0DE6-4720-A888-465271CEF221}" type="datetime1">
              <a:rPr lang="zh-CN" altLang="en-US" smtClean="0"/>
              <a:pPr>
                <a:defRPr/>
              </a:pPr>
              <a:t>2016/12/19</a:t>
            </a:fld>
            <a:endParaRPr lang="en-US" sz="1300">
              <a:solidFill>
                <a:srgbClr val="000000"/>
              </a:solidFill>
              <a:latin typeface="Arial" pitchFamily="34" charset="0"/>
              <a:sym typeface="Arial" pitchFamily="34" charset="0"/>
            </a:endParaRPr>
          </a:p>
        </p:txBody>
      </p:sp>
      <p:sp>
        <p:nvSpPr>
          <p:cNvPr id="4" name="页脚占位符 4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灯片编号占位符 5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C9C306-9123-42A0-94EB-329710718CD1}" type="slidenum">
              <a:rPr lang="zh-CN" altLang="en-US" smtClean="0"/>
              <a:pPr>
                <a:defRPr/>
              </a:pPr>
              <a:t>‹#›</a:t>
            </a:fld>
            <a:endParaRPr lang="en-US" sz="1300">
              <a:solidFill>
                <a:srgbClr val="000000"/>
              </a:solidFill>
              <a:latin typeface="Arial" pitchFamily="34" charset="0"/>
              <a:sym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44019499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A6E47D-5ED1-4DC0-8787-6F167287F2A8}" type="datetime1">
              <a:rPr lang="zh-CN" altLang="en-US" smtClean="0"/>
              <a:pPr>
                <a:defRPr/>
              </a:pPr>
              <a:t>2016/12/19</a:t>
            </a:fld>
            <a:endParaRPr lang="en-US" sz="1300">
              <a:solidFill>
                <a:srgbClr val="000000"/>
              </a:solidFill>
              <a:latin typeface="Arial" pitchFamily="34" charset="0"/>
              <a:sym typeface="Arial" pitchFamily="34" charset="0"/>
            </a:endParaRPr>
          </a:p>
        </p:txBody>
      </p:sp>
      <p:sp>
        <p:nvSpPr>
          <p:cNvPr id="3" name="页脚占位符 4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灯片编号占位符 5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F37D69-52D8-4885-8C85-C1AE9472D389}" type="slidenum">
              <a:rPr lang="zh-CN" altLang="en-US" smtClean="0"/>
              <a:pPr>
                <a:defRPr/>
              </a:pPr>
              <a:t>‹#›</a:t>
            </a:fld>
            <a:endParaRPr lang="en-US" sz="1300">
              <a:solidFill>
                <a:srgbClr val="000000"/>
              </a:solidFill>
              <a:latin typeface="Arial" pitchFamily="34" charset="0"/>
              <a:sym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27288352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46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788" y="987438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30246" y="2057401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51AF2C-9E3E-4574-9D87-6D6788380781}" type="datetime1">
              <a:rPr lang="zh-CN" altLang="en-US" smtClean="0"/>
              <a:pPr>
                <a:defRPr/>
              </a:pPr>
              <a:t>2016/12/19</a:t>
            </a:fld>
            <a:endParaRPr lang="en-US" sz="1300">
              <a:solidFill>
                <a:srgbClr val="000000"/>
              </a:solidFill>
              <a:latin typeface="Arial" pitchFamily="34" charset="0"/>
              <a:sym typeface="Arial" pitchFamily="34" charset="0"/>
            </a:endParaRPr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D03D4E-68E7-4E61-8BA0-C52B5F7C48B9}" type="slidenum">
              <a:rPr lang="zh-CN" altLang="en-US" smtClean="0"/>
              <a:pPr>
                <a:defRPr/>
              </a:pPr>
              <a:t>‹#›</a:t>
            </a:fld>
            <a:endParaRPr lang="en-US" sz="1300">
              <a:solidFill>
                <a:srgbClr val="000000"/>
              </a:solidFill>
              <a:latin typeface="Arial" pitchFamily="34" charset="0"/>
              <a:sym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74460555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46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788" y="987438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>
              <a:sym typeface="Calibri" pitchFamily="34" charset="0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30246" y="2057401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92E9C4-5543-43C1-AA44-DBD46ECB0AFD}" type="datetime1">
              <a:rPr lang="zh-CN" altLang="en-US" smtClean="0"/>
              <a:pPr>
                <a:defRPr/>
              </a:pPr>
              <a:t>2016/12/19</a:t>
            </a:fld>
            <a:endParaRPr lang="en-US" sz="1300">
              <a:solidFill>
                <a:srgbClr val="000000"/>
              </a:solidFill>
              <a:latin typeface="Arial" pitchFamily="34" charset="0"/>
              <a:sym typeface="Arial" pitchFamily="34" charset="0"/>
            </a:endParaRPr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EB3EEA-4F34-4C37-9B94-7D7DF4098D4E}" type="slidenum">
              <a:rPr lang="zh-CN" altLang="en-US" smtClean="0"/>
              <a:pPr>
                <a:defRPr/>
              </a:pPr>
              <a:t>‹#›</a:t>
            </a:fld>
            <a:endParaRPr lang="en-US" sz="1300">
              <a:solidFill>
                <a:srgbClr val="000000"/>
              </a:solidFill>
              <a:latin typeface="Arial" pitchFamily="34" charset="0"/>
              <a:sym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27141459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32A041-F4BE-49E3-9D80-072930F0D370}" type="datetime1">
              <a:rPr lang="zh-CN" altLang="en-US" smtClean="0"/>
              <a:pPr>
                <a:defRPr/>
              </a:pPr>
              <a:t>2016/12/19</a:t>
            </a:fld>
            <a:endParaRPr lang="en-US" sz="1300">
              <a:solidFill>
                <a:srgbClr val="000000"/>
              </a:solidFill>
              <a:latin typeface="Arial" pitchFamily="34" charset="0"/>
              <a:sym typeface="Arial" pitchFamily="34" charset="0"/>
            </a:endParaRPr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235EC0-9AC8-4B01-AF67-42655402D01A}" type="slidenum">
              <a:rPr lang="zh-CN" altLang="en-US" smtClean="0"/>
              <a:pPr>
                <a:defRPr/>
              </a:pPr>
              <a:t>‹#›</a:t>
            </a:fld>
            <a:endParaRPr lang="en-US" sz="1300">
              <a:solidFill>
                <a:srgbClr val="000000"/>
              </a:solidFill>
              <a:latin typeface="Arial" pitchFamily="34" charset="0"/>
              <a:sym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32719629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51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51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A2C425-E194-42D6-98EB-F74DB0A4A553}" type="datetime1">
              <a:rPr lang="zh-CN" altLang="en-US" smtClean="0"/>
              <a:pPr>
                <a:defRPr/>
              </a:pPr>
              <a:t>2016/12/19</a:t>
            </a:fld>
            <a:endParaRPr lang="en-US" sz="1300">
              <a:solidFill>
                <a:srgbClr val="000000"/>
              </a:solidFill>
              <a:latin typeface="Arial" pitchFamily="34" charset="0"/>
              <a:sym typeface="Arial" pitchFamily="34" charset="0"/>
            </a:endParaRPr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5B57B7-65F0-4431-8019-196B9EED664C}" type="slidenum">
              <a:rPr lang="zh-CN" altLang="en-US" smtClean="0"/>
              <a:pPr>
                <a:defRPr/>
              </a:pPr>
              <a:t>‹#›</a:t>
            </a:fld>
            <a:endParaRPr lang="en-US" sz="1300">
              <a:solidFill>
                <a:srgbClr val="000000"/>
              </a:solidFill>
              <a:latin typeface="Arial" pitchFamily="34" charset="0"/>
              <a:sym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11901351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7"/>
            <a:ext cx="6858000" cy="1655763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023217-D5B4-4919-9021-168F21A42EAA}" type="datetime1">
              <a:rPr lang="zh-CN" altLang="en-US" smtClean="0"/>
              <a:pPr>
                <a:defRPr/>
              </a:pPr>
              <a:t>2016/12/19</a:t>
            </a:fld>
            <a:endParaRPr lang="en-US" sz="1800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595B54-F2D3-4F59-A078-7493C9355384}" type="slidenum">
              <a:rPr lang="zh-CN" altLang="en-US" smtClean="0"/>
              <a:pPr>
                <a:defRPr/>
              </a:pPr>
              <a:t>‹#›</a:t>
            </a:fld>
            <a:endParaRPr lang="en-US" sz="1800">
              <a:solidFill>
                <a:srgbClr val="000000"/>
              </a:solidFill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69258105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E032C0-2E29-45C3-ACD4-70EA2E820ED6}" type="datetime1">
              <a:rPr lang="zh-CN" altLang="en-US" smtClean="0"/>
              <a:pPr>
                <a:defRPr/>
              </a:pPr>
              <a:t>2016/12/19</a:t>
            </a:fld>
            <a:endParaRPr lang="en-US" sz="1800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4AADD0-C40F-4942-88A7-709D5D89161D}" type="slidenum">
              <a:rPr lang="zh-CN" altLang="en-US" smtClean="0"/>
              <a:pPr>
                <a:defRPr/>
              </a:pPr>
              <a:t>‹#›</a:t>
            </a:fld>
            <a:endParaRPr lang="en-US" sz="1800">
              <a:solidFill>
                <a:srgbClr val="000000"/>
              </a:solidFill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08723055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52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76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62E47D-3430-474A-A054-53041E4A6E9C}" type="datetime1">
              <a:rPr lang="zh-CN" altLang="en-US" smtClean="0"/>
              <a:pPr>
                <a:defRPr/>
              </a:pPr>
              <a:t>2016/12/19</a:t>
            </a:fld>
            <a:endParaRPr lang="en-US" sz="1800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B6BD0F-E2AD-460A-AEC8-01BB43456A49}" type="slidenum">
              <a:rPr lang="zh-CN" altLang="en-US" smtClean="0"/>
              <a:pPr>
                <a:defRPr/>
              </a:pPr>
              <a:t>‹#›</a:t>
            </a:fld>
            <a:endParaRPr lang="en-US" sz="1800">
              <a:solidFill>
                <a:srgbClr val="000000"/>
              </a:solidFill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61803563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6"/>
            <a:ext cx="4038600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6"/>
            <a:ext cx="4038600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F8EA0D-85B6-414F-9090-4338C49EF410}" type="datetime1">
              <a:rPr lang="zh-CN" altLang="en-US" smtClean="0"/>
              <a:pPr>
                <a:defRPr/>
              </a:pPr>
              <a:t>2016/12/19</a:t>
            </a:fld>
            <a:endParaRPr lang="en-US" sz="1800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525901-C104-444B-A5F8-63A0E597E086}" type="slidenum">
              <a:rPr lang="zh-CN" altLang="en-US" smtClean="0"/>
              <a:pPr>
                <a:defRPr/>
              </a:pPr>
              <a:t>‹#›</a:t>
            </a:fld>
            <a:endParaRPr lang="en-US" sz="1800">
              <a:solidFill>
                <a:srgbClr val="000000"/>
              </a:solidFill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51977321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8" y="365129"/>
            <a:ext cx="78867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30241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30241" y="2505075"/>
            <a:ext cx="386873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3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2D41F4-8F21-47A2-BB6D-6478E921334D}" type="datetime1">
              <a:rPr lang="zh-CN" altLang="en-US" smtClean="0"/>
              <a:pPr>
                <a:defRPr/>
              </a:pPr>
              <a:t>2016/12/19</a:t>
            </a:fld>
            <a:endParaRPr lang="en-US" sz="1800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8" name="页脚占位符 4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9" name="灯片编号占位符 5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27EC1C-DF9E-4ABC-8FE9-6E99F8FD4ED5}" type="slidenum">
              <a:rPr lang="zh-CN" altLang="en-US" smtClean="0"/>
              <a:pPr>
                <a:defRPr/>
              </a:pPr>
              <a:t>‹#›</a:t>
            </a:fld>
            <a:endParaRPr lang="en-US" sz="1800">
              <a:solidFill>
                <a:srgbClr val="000000"/>
              </a:solidFill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04390751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3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9B641B-7C50-44DB-8A7C-34550B38CAD9}" type="datetime1">
              <a:rPr lang="zh-CN" altLang="en-US" smtClean="0"/>
              <a:pPr>
                <a:defRPr/>
              </a:pPr>
              <a:t>2016/12/19</a:t>
            </a:fld>
            <a:endParaRPr lang="en-US" sz="1800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4" name="页脚占位符 4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灯片编号占位符 5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72ABBA-07DF-4AED-AAA0-7AC320739AD1}" type="slidenum">
              <a:rPr lang="zh-CN" altLang="en-US" smtClean="0"/>
              <a:pPr>
                <a:defRPr/>
              </a:pPr>
              <a:t>‹#›</a:t>
            </a:fld>
            <a:endParaRPr lang="en-US" sz="1800">
              <a:solidFill>
                <a:srgbClr val="000000"/>
              </a:solidFill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32969611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E304DA-2EF0-4030-B3B0-27798E9A40FE}" type="datetime1">
              <a:rPr lang="zh-CN" altLang="en-US" smtClean="0"/>
              <a:pPr>
                <a:defRPr/>
              </a:pPr>
              <a:t>2016/12/19</a:t>
            </a:fld>
            <a:endParaRPr lang="en-US" sz="1800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3" name="页脚占位符 4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灯片编号占位符 5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7A3805-6C8A-47BB-93A2-E2B1D9993868}" type="slidenum">
              <a:rPr lang="zh-CN" altLang="en-US" smtClean="0"/>
              <a:pPr>
                <a:defRPr/>
              </a:pPr>
              <a:t>‹#›</a:t>
            </a:fld>
            <a:endParaRPr lang="en-US" sz="1800">
              <a:solidFill>
                <a:srgbClr val="000000"/>
              </a:solidFill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12832388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46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788" y="987438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30246" y="2057401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269B22-6723-4BAB-931F-A0C40DAEEFCE}" type="datetime1">
              <a:rPr lang="zh-CN" altLang="en-US" smtClean="0"/>
              <a:pPr>
                <a:defRPr/>
              </a:pPr>
              <a:t>2016/12/19</a:t>
            </a:fld>
            <a:endParaRPr lang="en-US" sz="1800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FDF2DC-AE78-42BA-ACB3-3151A65A9F3A}" type="slidenum">
              <a:rPr lang="zh-CN" altLang="en-US" smtClean="0"/>
              <a:pPr>
                <a:defRPr/>
              </a:pPr>
              <a:t>‹#›</a:t>
            </a:fld>
            <a:endParaRPr lang="en-US" sz="1800">
              <a:solidFill>
                <a:srgbClr val="000000"/>
              </a:solidFill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82493276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46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788" y="987438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>
              <a:sym typeface="Calibri" pitchFamily="34" charset="0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30246" y="2057401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E08464-71F9-40E3-854B-D7730CD3F94A}" type="datetime1">
              <a:rPr lang="zh-CN" altLang="en-US" smtClean="0"/>
              <a:pPr>
                <a:defRPr/>
              </a:pPr>
              <a:t>2016/12/19</a:t>
            </a:fld>
            <a:endParaRPr lang="en-US" sz="1800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9D3D56-ABE8-4B98-851B-D0F6B184B0B5}" type="slidenum">
              <a:rPr lang="zh-CN" altLang="en-US" smtClean="0"/>
              <a:pPr>
                <a:defRPr/>
              </a:pPr>
              <a:t>‹#›</a:t>
            </a:fld>
            <a:endParaRPr lang="en-US" sz="1800">
              <a:solidFill>
                <a:srgbClr val="000000"/>
              </a:solidFill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42954732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442ECF-C1F1-4673-837F-B1443A0C3374}" type="datetime1">
              <a:rPr lang="zh-CN" altLang="en-US" smtClean="0"/>
              <a:pPr>
                <a:defRPr/>
              </a:pPr>
              <a:t>2016/12/19</a:t>
            </a:fld>
            <a:endParaRPr lang="en-US" sz="1800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52147E-3674-4F25-89D6-653D409DB85A}" type="slidenum">
              <a:rPr lang="zh-CN" altLang="en-US" smtClean="0"/>
              <a:pPr>
                <a:defRPr/>
              </a:pPr>
              <a:t>‹#›</a:t>
            </a:fld>
            <a:endParaRPr lang="en-US" sz="1800">
              <a:solidFill>
                <a:srgbClr val="000000"/>
              </a:solidFill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82936926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51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51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86E00F-686D-41D6-9D46-353D8C4CC46C}" type="datetime1">
              <a:rPr lang="zh-CN" altLang="en-US" smtClean="0"/>
              <a:pPr>
                <a:defRPr/>
              </a:pPr>
              <a:t>2016/12/19</a:t>
            </a:fld>
            <a:endParaRPr lang="en-US" sz="1800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C449E3-5124-41FD-80E4-5C181E8C19C0}" type="slidenum">
              <a:rPr lang="zh-CN" altLang="en-US" smtClean="0"/>
              <a:pPr>
                <a:defRPr/>
              </a:pPr>
              <a:t>‹#›</a:t>
            </a:fld>
            <a:endParaRPr lang="en-US" sz="1800">
              <a:solidFill>
                <a:srgbClr val="000000"/>
              </a:solidFill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24201960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7"/>
            <a:ext cx="6858000" cy="1655763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08221474"/>
      </p:ext>
    </p:extLst>
  </p:cSld>
  <p:clrMapOvr>
    <a:masterClrMapping/>
  </p:clrMapOvr>
  <p:transition>
    <p:fade/>
  </p:transition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49876137"/>
      </p:ext>
    </p:extLst>
  </p:cSld>
  <p:clrMapOvr>
    <a:masterClrMapping/>
  </p:clrMapOvr>
  <p:transition>
    <p:fade/>
  </p:transition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52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76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3873345912"/>
      </p:ext>
    </p:extLst>
  </p:cSld>
  <p:clrMapOvr>
    <a:masterClrMapping/>
  </p:clrMapOvr>
  <p:transition>
    <p:fade/>
  </p:transition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6"/>
            <a:ext cx="4038600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6"/>
            <a:ext cx="4038600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01880328"/>
      </p:ext>
    </p:extLst>
  </p:cSld>
  <p:clrMapOvr>
    <a:masterClrMapping/>
  </p:clrMapOvr>
  <p:transition>
    <p:fade/>
  </p:transition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8" y="365129"/>
            <a:ext cx="78867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30241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30241" y="2505075"/>
            <a:ext cx="386873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19103679"/>
      </p:ext>
    </p:extLst>
  </p:cSld>
  <p:clrMapOvr>
    <a:masterClrMapping/>
  </p:clrMapOvr>
  <p:transition>
    <p:fade/>
  </p:transition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55772622"/>
      </p:ext>
    </p:extLst>
  </p:cSld>
  <p:clrMapOvr>
    <a:masterClrMapping/>
  </p:clrMapOvr>
  <p:transition>
    <p:fade/>
  </p:transition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869717"/>
      </p:ext>
    </p:extLst>
  </p:cSld>
  <p:clrMapOvr>
    <a:masterClrMapping/>
  </p:clrMapOvr>
  <p:transition>
    <p:fade/>
  </p:transition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46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788" y="987438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30246" y="2057401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1434359857"/>
      </p:ext>
    </p:extLst>
  </p:cSld>
  <p:clrMapOvr>
    <a:masterClrMapping/>
  </p:clrMapOvr>
  <p:transition>
    <p:fade/>
  </p:transition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46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788" y="987438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>
              <a:sym typeface="华文细黑" pitchFamily="2" charset="-122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30246" y="2057401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860950484"/>
      </p:ext>
    </p:extLst>
  </p:cSld>
  <p:clrMapOvr>
    <a:masterClrMapping/>
  </p:clrMapOvr>
  <p:transition>
    <p:fade/>
  </p:transition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50788731"/>
      </p:ext>
    </p:extLst>
  </p:cSld>
  <p:clrMapOvr>
    <a:masterClrMapping/>
  </p:clrMapOvr>
  <p:transition>
    <p:fade/>
  </p:transition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51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51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68773751"/>
      </p:ext>
    </p:extLst>
  </p:cSld>
  <p:clrMapOvr>
    <a:masterClrMapping/>
  </p:clrMapOvr>
  <p:transition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3.xml"/><Relationship Id="rId3" Type="http://schemas.openxmlformats.org/officeDocument/2006/relationships/slideLayout" Target="../slideLayouts/slideLayout58.xml"/><Relationship Id="rId7" Type="http://schemas.openxmlformats.org/officeDocument/2006/relationships/slideLayout" Target="../slideLayouts/slideLayout62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7.xml"/><Relationship Id="rId1" Type="http://schemas.openxmlformats.org/officeDocument/2006/relationships/slideLayout" Target="../slideLayouts/slideLayout56.xml"/><Relationship Id="rId6" Type="http://schemas.openxmlformats.org/officeDocument/2006/relationships/slideLayout" Target="../slideLayouts/slideLayout61.xml"/><Relationship Id="rId11" Type="http://schemas.openxmlformats.org/officeDocument/2006/relationships/slideLayout" Target="../slideLayouts/slideLayout66.xml"/><Relationship Id="rId5" Type="http://schemas.openxmlformats.org/officeDocument/2006/relationships/slideLayout" Target="../slideLayouts/slideLayout60.xml"/><Relationship Id="rId10" Type="http://schemas.openxmlformats.org/officeDocument/2006/relationships/slideLayout" Target="../slideLayouts/slideLayout65.xml"/><Relationship Id="rId4" Type="http://schemas.openxmlformats.org/officeDocument/2006/relationships/slideLayout" Target="../slideLayouts/slideLayout59.xml"/><Relationship Id="rId9" Type="http://schemas.openxmlformats.org/officeDocument/2006/relationships/slideLayout" Target="../slideLayouts/slideLayout6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628650" y="365129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28650" y="6356362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42F9FD-3754-48EE-BBF1-40369FA120CB}" type="datetimeFigureOut">
              <a:rPr lang="zh-CN" altLang="en-US" smtClean="0"/>
              <a:t>2016/12/19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028950" y="6356362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457950" y="6356362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9F733F-3604-412E-9D84-9C6AB0E7136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009269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457200" y="274639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smtClean="0">
                <a:sym typeface="Calibri" pitchFamily="34" charset="0"/>
              </a:rPr>
              <a:t>单击此处编辑母版标题样式</a:t>
            </a:r>
          </a:p>
        </p:txBody>
      </p:sp>
      <p:sp>
        <p:nvSpPr>
          <p:cNvPr id="1027" name="文本占位符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6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smtClean="0">
                <a:sym typeface="Calibri" pitchFamily="34" charset="0"/>
              </a:rPr>
              <a:t>单击此处编辑母版文本样式</a:t>
            </a:r>
          </a:p>
          <a:p>
            <a:pPr lvl="1"/>
            <a:r>
              <a:rPr lang="zh-CN" smtClean="0">
                <a:sym typeface="Calibri" pitchFamily="34" charset="0"/>
              </a:rPr>
              <a:t>第二级</a:t>
            </a:r>
          </a:p>
          <a:p>
            <a:pPr lvl="2"/>
            <a:r>
              <a:rPr lang="zh-CN" smtClean="0">
                <a:sym typeface="Calibri" pitchFamily="34" charset="0"/>
              </a:rPr>
              <a:t>第三级</a:t>
            </a:r>
          </a:p>
          <a:p>
            <a:pPr lvl="3"/>
            <a:r>
              <a:rPr lang="zh-CN" smtClean="0">
                <a:sym typeface="Calibri" pitchFamily="34" charset="0"/>
              </a:rPr>
              <a:t>第四级</a:t>
            </a:r>
          </a:p>
          <a:p>
            <a:pPr lvl="4"/>
            <a:r>
              <a:rPr lang="zh-CN" smtClean="0">
                <a:sym typeface="Calibri" pitchFamily="34" charset="0"/>
              </a:rPr>
              <a:t>第五级</a:t>
            </a:r>
          </a:p>
        </p:txBody>
      </p:sp>
      <p:sp>
        <p:nvSpPr>
          <p:cNvPr id="1028" name="日期占位符 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356363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lvl1pPr eaLnBrk="1" hangingPunct="1">
              <a:buFont typeface="Arial" pitchFamily="34" charset="0"/>
              <a:buNone/>
              <a:defRPr sz="900">
                <a:solidFill>
                  <a:srgbClr val="898989"/>
                </a:solidFill>
                <a:latin typeface="+mn-lt"/>
                <a:sym typeface="Calibri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BBF8797-9F12-4E7F-8CE1-0B16BC032DBB}" type="datetime1">
              <a:rPr lang="zh-CN" alt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2016/12/19</a:t>
            </a:fld>
            <a:endParaRPr lang="en-US" sz="1800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1029" name="页脚占位符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356363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lvl1pPr algn="ctr" eaLnBrk="1" hangingPunct="1">
              <a:buFont typeface="Arial" pitchFamily="34" charset="0"/>
              <a:buNone/>
              <a:defRPr sz="900">
                <a:solidFill>
                  <a:srgbClr val="898989"/>
                </a:solidFill>
                <a:latin typeface="+mn-lt"/>
                <a:sym typeface="Calibri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zh-CN"/>
          </a:p>
        </p:txBody>
      </p:sp>
      <p:sp>
        <p:nvSpPr>
          <p:cNvPr id="1030" name="灯片编号占位符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356363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lvl1pPr algn="r" eaLnBrk="1" hangingPunct="1">
              <a:buFont typeface="Arial" pitchFamily="34" charset="0"/>
              <a:buNone/>
              <a:defRPr sz="900">
                <a:solidFill>
                  <a:srgbClr val="898989"/>
                </a:solidFill>
                <a:latin typeface="+mn-lt"/>
                <a:sym typeface="Calibri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E6A1950D-4FC5-48D7-920F-229BA4BA2EBA}" type="slidenum">
              <a:rPr lang="zh-CN" alt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sz="1800">
              <a:solidFill>
                <a:srgbClr val="000000"/>
              </a:solidFill>
              <a:latin typeface="Arial" pitchFamily="34" charset="0"/>
            </a:endParaRPr>
          </a:p>
        </p:txBody>
      </p:sp>
      <p:pic>
        <p:nvPicPr>
          <p:cNvPr id="1031" name="Picture 2" descr="D:\Vicki\work\宜宾\jpg\扉页.jp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380564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3300" kern="1200">
          <a:solidFill>
            <a:schemeClr val="tx1"/>
          </a:solidFill>
          <a:latin typeface="+mj-lt"/>
          <a:ea typeface="+mj-ea"/>
          <a:cs typeface="+mj-cs"/>
          <a:sym typeface="Calibri" pitchFamily="34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itchFamily="34" charset="0"/>
          <a:ea typeface="宋体" pitchFamily="2" charset="-122"/>
          <a:sym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itchFamily="34" charset="0"/>
          <a:ea typeface="宋体" pitchFamily="2" charset="-122"/>
          <a:sym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itchFamily="34" charset="0"/>
          <a:ea typeface="宋体" pitchFamily="2" charset="-122"/>
          <a:sym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itchFamily="34" charset="0"/>
          <a:ea typeface="宋体" pitchFamily="2" charset="-122"/>
          <a:sym typeface="Calibri" pitchFamily="34" charset="0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itchFamily="34" charset="0"/>
          <a:ea typeface="宋体" pitchFamily="2" charset="-122"/>
          <a:sym typeface="Calibri" pitchFamily="34" charset="0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itchFamily="34" charset="0"/>
          <a:ea typeface="宋体" pitchFamily="2" charset="-122"/>
          <a:sym typeface="Calibri" pitchFamily="34" charset="0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itchFamily="34" charset="0"/>
          <a:ea typeface="宋体" pitchFamily="2" charset="-122"/>
          <a:sym typeface="Calibri" pitchFamily="34" charset="0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itchFamily="34" charset="0"/>
          <a:ea typeface="宋体" pitchFamily="2" charset="-122"/>
          <a:sym typeface="Calibri" pitchFamily="34" charset="0"/>
        </a:defRPr>
      </a:lvl9pPr>
    </p:titleStyle>
    <p:bodyStyle>
      <a:lvl1pPr marL="257175" indent="-257175" algn="l" defTabSz="0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  <a:sym typeface="Calibri" pitchFamily="34" charset="0"/>
        </a:defRPr>
      </a:lvl1pPr>
      <a:lvl2pPr marL="557530" indent="-214630" algn="l" defTabSz="0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  <a:sym typeface="Calibri" pitchFamily="34" charset="0"/>
        </a:defRPr>
      </a:lvl2pPr>
      <a:lvl3pPr marL="857250" indent="-171450" algn="l" defTabSz="0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  <a:sym typeface="Calibri" pitchFamily="34" charset="0"/>
        </a:defRPr>
      </a:lvl3pPr>
      <a:lvl4pPr marL="1200150" indent="-171450" algn="l" defTabSz="0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1500" kern="1200">
          <a:solidFill>
            <a:schemeClr val="tx1"/>
          </a:solidFill>
          <a:latin typeface="+mn-lt"/>
          <a:ea typeface="+mn-ea"/>
          <a:cs typeface="+mn-cs"/>
          <a:sym typeface="Calibri" pitchFamily="34" charset="0"/>
        </a:defRPr>
      </a:lvl4pPr>
      <a:lvl5pPr marL="1543050" indent="-171450" algn="l" defTabSz="0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1500" kern="1200">
          <a:solidFill>
            <a:schemeClr val="tx1"/>
          </a:solidFill>
          <a:latin typeface="+mn-lt"/>
          <a:ea typeface="+mn-ea"/>
          <a:cs typeface="+mn-cs"/>
          <a:sym typeface="Calibri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标题占位符 1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457200" y="274639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smtClean="0">
                <a:sym typeface="Calibri" pitchFamily="34" charset="0"/>
              </a:rPr>
              <a:t>单击此处编辑母版标题样式</a:t>
            </a:r>
          </a:p>
        </p:txBody>
      </p:sp>
      <p:sp>
        <p:nvSpPr>
          <p:cNvPr id="2051" name="文本占位符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6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dirty="0" smtClean="0">
                <a:sym typeface="华文细黑" pitchFamily="2" charset="-122"/>
              </a:rPr>
              <a:t>单击此处编辑母版文本样式</a:t>
            </a:r>
          </a:p>
          <a:p>
            <a:pPr lvl="1"/>
            <a:r>
              <a:rPr lang="zh-CN" dirty="0" smtClean="0">
                <a:sym typeface="华文细黑" pitchFamily="2" charset="-122"/>
              </a:rPr>
              <a:t>第二级</a:t>
            </a:r>
          </a:p>
          <a:p>
            <a:pPr lvl="2"/>
            <a:r>
              <a:rPr lang="zh-CN" dirty="0" smtClean="0">
                <a:sym typeface="华文细黑" pitchFamily="2" charset="-122"/>
              </a:rPr>
              <a:t>第三级</a:t>
            </a:r>
          </a:p>
          <a:p>
            <a:pPr lvl="3"/>
            <a:r>
              <a:rPr lang="zh-CN" dirty="0" smtClean="0">
                <a:sym typeface="华文细黑" pitchFamily="2" charset="-122"/>
              </a:rPr>
              <a:t>第四级</a:t>
            </a:r>
          </a:p>
          <a:p>
            <a:pPr lvl="4"/>
            <a:r>
              <a:rPr lang="zh-CN" dirty="0" smtClean="0">
                <a:sym typeface="华文细黑" pitchFamily="2" charset="-122"/>
              </a:rPr>
              <a:t>第五级</a:t>
            </a:r>
          </a:p>
        </p:txBody>
      </p:sp>
    </p:spTree>
    <p:extLst>
      <p:ext uri="{BB962C8B-B14F-4D97-AF65-F5344CB8AC3E}">
        <p14:creationId xmlns:p14="http://schemas.microsoft.com/office/powerpoint/2010/main" val="23563518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>
    <p:fad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  <a:sym typeface="Calibri" pitchFamily="34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  <a:sym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  <a:sym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  <a:sym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  <a:sym typeface="Calibri" pitchFamily="34" charset="0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  <a:sym typeface="Calibri" pitchFamily="34" charset="0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  <a:sym typeface="Calibri" pitchFamily="34" charset="0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  <a:sym typeface="Calibri" pitchFamily="34" charset="0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  <a:sym typeface="Calibri" pitchFamily="34" charset="0"/>
        </a:defRPr>
      </a:lvl9pPr>
    </p:titleStyle>
    <p:bodyStyle>
      <a:lvl1pPr marL="342900" indent="-342900" algn="l" defTabSz="0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1300" kern="1200">
          <a:solidFill>
            <a:srgbClr val="404040"/>
          </a:solidFill>
          <a:latin typeface="微软雅黑" panose="020B0503020204020204" pitchFamily="34" charset="-122"/>
          <a:ea typeface="微软雅黑" panose="020B0503020204020204" pitchFamily="34" charset="-122"/>
          <a:cs typeface="+mn-cs"/>
          <a:sym typeface="华文细黑" pitchFamily="2" charset="-122"/>
        </a:defRPr>
      </a:lvl1pPr>
      <a:lvl2pPr marL="742950" indent="-285750" algn="l" defTabSz="0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1300" kern="1200">
          <a:solidFill>
            <a:srgbClr val="404040"/>
          </a:solidFill>
          <a:latin typeface="微软雅黑" panose="020B0503020204020204" pitchFamily="34" charset="-122"/>
          <a:ea typeface="微软雅黑" panose="020B0503020204020204" pitchFamily="34" charset="-122"/>
          <a:cs typeface="+mn-cs"/>
          <a:sym typeface="华文细黑" pitchFamily="2" charset="-122"/>
        </a:defRPr>
      </a:lvl2pPr>
      <a:lvl3pPr marL="1143000" indent="-228600" algn="l" defTabSz="0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1300" kern="1200">
          <a:solidFill>
            <a:srgbClr val="404040"/>
          </a:solidFill>
          <a:latin typeface="微软雅黑" panose="020B0503020204020204" pitchFamily="34" charset="-122"/>
          <a:ea typeface="微软雅黑" panose="020B0503020204020204" pitchFamily="34" charset="-122"/>
          <a:cs typeface="+mn-cs"/>
          <a:sym typeface="华文细黑" pitchFamily="2" charset="-122"/>
        </a:defRPr>
      </a:lvl3pPr>
      <a:lvl4pPr marL="1600200" indent="-228600" algn="l" defTabSz="0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1300" kern="1200">
          <a:solidFill>
            <a:srgbClr val="404040"/>
          </a:solidFill>
          <a:latin typeface="微软雅黑" panose="020B0503020204020204" pitchFamily="34" charset="-122"/>
          <a:ea typeface="微软雅黑" panose="020B0503020204020204" pitchFamily="34" charset="-122"/>
          <a:cs typeface="+mn-cs"/>
          <a:sym typeface="华文细黑" pitchFamily="2" charset="-122"/>
        </a:defRPr>
      </a:lvl4pPr>
      <a:lvl5pPr marL="2057400" indent="-228600" algn="l" defTabSz="0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1300" kern="1200">
          <a:solidFill>
            <a:srgbClr val="404040"/>
          </a:solidFill>
          <a:latin typeface="微软雅黑" panose="020B0503020204020204" pitchFamily="34" charset="-122"/>
          <a:ea typeface="微软雅黑" panose="020B0503020204020204" pitchFamily="34" charset="-122"/>
          <a:cs typeface="+mn-cs"/>
          <a:sym typeface="华文细黑" pitchFamily="2" charset="-122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标题占位符 1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457200" y="274639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smtClean="0">
                <a:sym typeface="Calibri" pitchFamily="34" charset="0"/>
              </a:rPr>
              <a:t>单击此处编辑母版标题样式</a:t>
            </a:r>
          </a:p>
        </p:txBody>
      </p:sp>
      <p:sp>
        <p:nvSpPr>
          <p:cNvPr id="7171" name="文本占位符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6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smtClean="0">
                <a:sym typeface="Calibri" pitchFamily="34" charset="0"/>
              </a:rPr>
              <a:t>单击此处编辑母版文本样式</a:t>
            </a:r>
          </a:p>
          <a:p>
            <a:pPr lvl="1"/>
            <a:r>
              <a:rPr lang="zh-CN" smtClean="0">
                <a:sym typeface="Calibri" pitchFamily="34" charset="0"/>
              </a:rPr>
              <a:t>第二级</a:t>
            </a:r>
          </a:p>
          <a:p>
            <a:pPr lvl="2"/>
            <a:r>
              <a:rPr lang="zh-CN" smtClean="0">
                <a:sym typeface="Calibri" pitchFamily="34" charset="0"/>
              </a:rPr>
              <a:t>第三级</a:t>
            </a:r>
          </a:p>
          <a:p>
            <a:pPr lvl="3"/>
            <a:r>
              <a:rPr lang="zh-CN" smtClean="0">
                <a:sym typeface="Calibri" pitchFamily="34" charset="0"/>
              </a:rPr>
              <a:t>第四级</a:t>
            </a:r>
          </a:p>
          <a:p>
            <a:pPr lvl="4"/>
            <a:r>
              <a:rPr lang="zh-CN" smtClean="0">
                <a:sym typeface="Calibri" pitchFamily="34" charset="0"/>
              </a:rPr>
              <a:t>第五级</a:t>
            </a:r>
          </a:p>
        </p:txBody>
      </p:sp>
      <p:sp>
        <p:nvSpPr>
          <p:cNvPr id="7172" name="日期占位符 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356363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lvl1pPr eaLnBrk="1" hangingPunct="1">
              <a:buFont typeface="Arial" pitchFamily="34" charset="0"/>
              <a:buNone/>
              <a:defRPr sz="600">
                <a:solidFill>
                  <a:srgbClr val="898989"/>
                </a:solidFill>
                <a:latin typeface="+mn-lt"/>
                <a:sym typeface="Calibri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90C27DD-9D59-47CE-AB20-14F6F1BCA4C7}" type="datetime1">
              <a:rPr lang="zh-CN" alt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2016/12/19</a:t>
            </a:fld>
            <a:endParaRPr lang="en-US" sz="1300">
              <a:solidFill>
                <a:srgbClr val="000000"/>
              </a:solidFill>
              <a:latin typeface="Arial" pitchFamily="34" charset="0"/>
              <a:sym typeface="Arial" pitchFamily="34" charset="0"/>
            </a:endParaRPr>
          </a:p>
        </p:txBody>
      </p:sp>
      <p:sp>
        <p:nvSpPr>
          <p:cNvPr id="7173" name="页脚占位符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356363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lvl1pPr algn="ctr" eaLnBrk="1" hangingPunct="1">
              <a:buFont typeface="Arial" pitchFamily="34" charset="0"/>
              <a:buNone/>
              <a:defRPr sz="600">
                <a:solidFill>
                  <a:srgbClr val="898989"/>
                </a:solidFill>
                <a:latin typeface="+mn-lt"/>
                <a:sym typeface="Calibri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zh-CN"/>
          </a:p>
        </p:txBody>
      </p:sp>
      <p:sp>
        <p:nvSpPr>
          <p:cNvPr id="7174" name="灯片编号占位符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356363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lvl1pPr algn="r" eaLnBrk="1" hangingPunct="1">
              <a:buFont typeface="Arial" pitchFamily="34" charset="0"/>
              <a:buNone/>
              <a:defRPr sz="600">
                <a:solidFill>
                  <a:srgbClr val="898989"/>
                </a:solidFill>
                <a:latin typeface="+mn-lt"/>
                <a:sym typeface="Calibri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F32557F-A71E-430F-89F5-6B010E682A77}" type="slidenum">
              <a:rPr lang="zh-CN" alt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sz="1300">
              <a:solidFill>
                <a:srgbClr val="000000"/>
              </a:solidFill>
              <a:latin typeface="Arial" pitchFamily="34" charset="0"/>
              <a:sym typeface="Arial" pitchFamily="34" charset="0"/>
            </a:endParaRPr>
          </a:p>
        </p:txBody>
      </p:sp>
      <p:pic>
        <p:nvPicPr>
          <p:cNvPr id="7175" name="Picture 2" descr="D:\Vicki\work\宜宾\jpg\扉页.jp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872299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hf sldNum="0" hdr="0" ft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2400" kern="1200">
          <a:solidFill>
            <a:schemeClr val="tx1"/>
          </a:solidFill>
          <a:latin typeface="+mj-lt"/>
          <a:ea typeface="+mj-ea"/>
          <a:cs typeface="+mj-cs"/>
          <a:sym typeface="Calibri" pitchFamily="34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Calibri" pitchFamily="34" charset="0"/>
          <a:ea typeface="宋体" pitchFamily="2" charset="-122"/>
          <a:sym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Calibri" pitchFamily="34" charset="0"/>
          <a:ea typeface="宋体" pitchFamily="2" charset="-122"/>
          <a:sym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Calibri" pitchFamily="34" charset="0"/>
          <a:ea typeface="宋体" pitchFamily="2" charset="-122"/>
          <a:sym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Calibri" pitchFamily="34" charset="0"/>
          <a:ea typeface="宋体" pitchFamily="2" charset="-122"/>
          <a:sym typeface="Calibri" pitchFamily="34" charset="0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Calibri" pitchFamily="34" charset="0"/>
          <a:ea typeface="宋体" pitchFamily="2" charset="-122"/>
          <a:sym typeface="Calibri" pitchFamily="34" charset="0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Calibri" pitchFamily="34" charset="0"/>
          <a:ea typeface="宋体" pitchFamily="2" charset="-122"/>
          <a:sym typeface="Calibri" pitchFamily="34" charset="0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Calibri" pitchFamily="34" charset="0"/>
          <a:ea typeface="宋体" pitchFamily="2" charset="-122"/>
          <a:sym typeface="Calibri" pitchFamily="34" charset="0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Calibri" pitchFamily="34" charset="0"/>
          <a:ea typeface="宋体" pitchFamily="2" charset="-122"/>
          <a:sym typeface="Calibri" pitchFamily="34" charset="0"/>
        </a:defRPr>
      </a:lvl9pPr>
    </p:titleStyle>
    <p:bodyStyle>
      <a:lvl1pPr marL="193675" indent="-193675" algn="l" defTabSz="0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  <a:sym typeface="Calibri" pitchFamily="34" charset="0"/>
        </a:defRPr>
      </a:lvl1pPr>
      <a:lvl2pPr marL="417830" indent="-160655" algn="l" defTabSz="0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1500" kern="1200">
          <a:solidFill>
            <a:schemeClr val="tx1"/>
          </a:solidFill>
          <a:latin typeface="+mn-lt"/>
          <a:ea typeface="+mn-ea"/>
          <a:cs typeface="+mn-cs"/>
          <a:sym typeface="Calibri" pitchFamily="34" charset="0"/>
        </a:defRPr>
      </a:lvl2pPr>
      <a:lvl3pPr marL="643255" indent="-128905" algn="l" defTabSz="0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  <a:sym typeface="Calibri" pitchFamily="34" charset="0"/>
        </a:defRPr>
      </a:lvl3pPr>
      <a:lvl4pPr marL="900430" indent="-128905" algn="l" defTabSz="0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1100" kern="1200">
          <a:solidFill>
            <a:schemeClr val="tx1"/>
          </a:solidFill>
          <a:latin typeface="+mn-lt"/>
          <a:ea typeface="+mn-ea"/>
          <a:cs typeface="+mn-cs"/>
          <a:sym typeface="Calibri" pitchFamily="34" charset="0"/>
        </a:defRPr>
      </a:lvl4pPr>
      <a:lvl5pPr marL="1157605" indent="-128905" algn="l" defTabSz="0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1100" kern="1200">
          <a:solidFill>
            <a:schemeClr val="tx1"/>
          </a:solidFill>
          <a:latin typeface="+mn-lt"/>
          <a:ea typeface="+mn-ea"/>
          <a:cs typeface="+mn-cs"/>
          <a:sym typeface="Calibri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标题占位符 1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457200" y="274639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smtClean="0">
                <a:sym typeface="Calibri" pitchFamily="34" charset="0"/>
              </a:rPr>
              <a:t>单击此处编辑母版标题样式</a:t>
            </a:r>
          </a:p>
        </p:txBody>
      </p:sp>
      <p:sp>
        <p:nvSpPr>
          <p:cNvPr id="4099" name="文本占位符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6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smtClean="0">
                <a:sym typeface="Calibri" pitchFamily="34" charset="0"/>
              </a:rPr>
              <a:t>单击此处编辑母版文本样式</a:t>
            </a:r>
          </a:p>
          <a:p>
            <a:pPr lvl="1"/>
            <a:r>
              <a:rPr lang="zh-CN" smtClean="0">
                <a:sym typeface="Calibri" pitchFamily="34" charset="0"/>
              </a:rPr>
              <a:t>第二级</a:t>
            </a:r>
          </a:p>
          <a:p>
            <a:pPr lvl="2"/>
            <a:r>
              <a:rPr lang="zh-CN" smtClean="0">
                <a:sym typeface="Calibri" pitchFamily="34" charset="0"/>
              </a:rPr>
              <a:t>第三级</a:t>
            </a:r>
          </a:p>
          <a:p>
            <a:pPr lvl="3"/>
            <a:r>
              <a:rPr lang="zh-CN" smtClean="0">
                <a:sym typeface="Calibri" pitchFamily="34" charset="0"/>
              </a:rPr>
              <a:t>第四级</a:t>
            </a:r>
          </a:p>
          <a:p>
            <a:pPr lvl="4"/>
            <a:r>
              <a:rPr lang="zh-CN" smtClean="0">
                <a:sym typeface="Calibri" pitchFamily="34" charset="0"/>
              </a:rPr>
              <a:t>第五级</a:t>
            </a:r>
          </a:p>
        </p:txBody>
      </p:sp>
      <p:sp>
        <p:nvSpPr>
          <p:cNvPr id="4100" name="日期占位符 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356363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lvl1pPr eaLnBrk="1" hangingPunct="1">
              <a:buFont typeface="Arial" pitchFamily="34" charset="0"/>
              <a:buNone/>
              <a:defRPr sz="1200">
                <a:solidFill>
                  <a:srgbClr val="898989"/>
                </a:solidFill>
                <a:latin typeface="+mn-lt"/>
                <a:sym typeface="Calibri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8AA79930-B839-434C-B9B9-09D7C833DC6B}" type="datetime1">
              <a:rPr lang="zh-CN" alt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2016/12/19</a:t>
            </a:fld>
            <a:endParaRPr lang="en-US" sz="1800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4101" name="页脚占位符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356363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lvl1pPr algn="ctr" eaLnBrk="1" hangingPunct="1">
              <a:buFont typeface="Arial" pitchFamily="34" charset="0"/>
              <a:buNone/>
              <a:defRPr sz="1200">
                <a:solidFill>
                  <a:srgbClr val="898989"/>
                </a:solidFill>
                <a:latin typeface="+mn-lt"/>
                <a:sym typeface="Calibri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zh-CN"/>
          </a:p>
        </p:txBody>
      </p:sp>
      <p:sp>
        <p:nvSpPr>
          <p:cNvPr id="4102" name="灯片编号占位符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356363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lvl1pPr algn="r" eaLnBrk="1" hangingPunct="1">
              <a:buFont typeface="Arial" pitchFamily="34" charset="0"/>
              <a:buNone/>
              <a:defRPr sz="1200">
                <a:solidFill>
                  <a:srgbClr val="898989"/>
                </a:solidFill>
                <a:latin typeface="+mn-lt"/>
                <a:sym typeface="Calibri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809AA093-F562-47E9-91F9-BEC6507F88E5}" type="slidenum">
              <a:rPr lang="zh-CN" alt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sz="1800">
              <a:solidFill>
                <a:srgbClr val="000000"/>
              </a:solidFill>
              <a:latin typeface="Arial" pitchFamily="34" charset="0"/>
            </a:endParaRPr>
          </a:p>
        </p:txBody>
      </p:sp>
      <p:pic>
        <p:nvPicPr>
          <p:cNvPr id="4103" name="Picture 2" descr="D:\Vicki\work\宜宾\jpg\扉页.jp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431037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hf sldNum="0" hdr="0" ft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  <a:sym typeface="Calibri" pitchFamily="34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  <a:sym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  <a:sym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  <a:sym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  <a:sym typeface="Calibri" pitchFamily="34" charset="0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  <a:sym typeface="Calibri" pitchFamily="34" charset="0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  <a:sym typeface="Calibri" pitchFamily="34" charset="0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  <a:sym typeface="Calibri" pitchFamily="34" charset="0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  <a:sym typeface="Calibri" pitchFamily="34" charset="0"/>
        </a:defRPr>
      </a:lvl9pPr>
    </p:titleStyle>
    <p:bodyStyle>
      <a:lvl1pPr marL="342900" indent="-342900" algn="l" defTabSz="0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  <a:sym typeface="Calibri" pitchFamily="34" charset="0"/>
        </a:defRPr>
      </a:lvl1pPr>
      <a:lvl2pPr marL="742950" indent="-285750" algn="l" defTabSz="0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  <a:sym typeface="Calibri" pitchFamily="34" charset="0"/>
        </a:defRPr>
      </a:lvl2pPr>
      <a:lvl3pPr marL="1143000" indent="-228600" algn="l" defTabSz="0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  <a:sym typeface="Calibri" pitchFamily="34" charset="0"/>
        </a:defRPr>
      </a:lvl3pPr>
      <a:lvl4pPr marL="1600200" indent="-228600" algn="l" defTabSz="0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  <a:sym typeface="Calibri" pitchFamily="34" charset="0"/>
        </a:defRPr>
      </a:lvl4pPr>
      <a:lvl5pPr marL="2057400" indent="-228600" algn="l" defTabSz="0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  <a:sym typeface="Calibri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标题占位符 1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457200" y="274639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smtClean="0">
                <a:sym typeface="Calibri" pitchFamily="34" charset="0"/>
              </a:rPr>
              <a:t>单击此处编辑母版标题样式</a:t>
            </a:r>
          </a:p>
        </p:txBody>
      </p:sp>
      <p:sp>
        <p:nvSpPr>
          <p:cNvPr id="5123" name="文本占位符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6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dirty="0" smtClean="0">
                <a:sym typeface="华文细黑" pitchFamily="2" charset="-122"/>
              </a:rPr>
              <a:t>单击此处编辑母版文本样式</a:t>
            </a:r>
          </a:p>
          <a:p>
            <a:pPr lvl="1"/>
            <a:r>
              <a:rPr lang="zh-CN" dirty="0" smtClean="0">
                <a:sym typeface="华文细黑" pitchFamily="2" charset="-122"/>
              </a:rPr>
              <a:t>第二级</a:t>
            </a:r>
          </a:p>
          <a:p>
            <a:pPr lvl="2"/>
            <a:r>
              <a:rPr lang="zh-CN" dirty="0" smtClean="0">
                <a:sym typeface="华文细黑" pitchFamily="2" charset="-122"/>
              </a:rPr>
              <a:t>第三级</a:t>
            </a:r>
          </a:p>
          <a:p>
            <a:pPr lvl="3"/>
            <a:r>
              <a:rPr lang="zh-CN" dirty="0" smtClean="0">
                <a:sym typeface="华文细黑" pitchFamily="2" charset="-122"/>
              </a:rPr>
              <a:t>第四级</a:t>
            </a:r>
          </a:p>
          <a:p>
            <a:pPr lvl="4"/>
            <a:r>
              <a:rPr lang="zh-CN" dirty="0" smtClean="0">
                <a:sym typeface="华文细黑" pitchFamily="2" charset="-122"/>
              </a:rPr>
              <a:t>第五级</a:t>
            </a:r>
          </a:p>
        </p:txBody>
      </p:sp>
    </p:spTree>
    <p:extLst>
      <p:ext uri="{BB962C8B-B14F-4D97-AF65-F5344CB8AC3E}">
        <p14:creationId xmlns:p14="http://schemas.microsoft.com/office/powerpoint/2010/main" val="27492751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ransition>
    <p:fad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  <a:sym typeface="Calibri" pitchFamily="34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  <a:sym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  <a:sym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  <a:sym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  <a:sym typeface="Calibri" pitchFamily="34" charset="0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  <a:sym typeface="Calibri" pitchFamily="34" charset="0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  <a:sym typeface="Calibri" pitchFamily="34" charset="0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  <a:sym typeface="Calibri" pitchFamily="34" charset="0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  <a:sym typeface="Calibri" pitchFamily="34" charset="0"/>
        </a:defRPr>
      </a:lvl9pPr>
    </p:titleStyle>
    <p:bodyStyle>
      <a:lvl1pPr marL="342900" indent="-342900" algn="l" defTabSz="0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1400" kern="1200">
          <a:solidFill>
            <a:srgbClr val="404040"/>
          </a:solidFill>
          <a:latin typeface="微软雅黑" panose="020B0503020204020204" pitchFamily="34" charset="-122"/>
          <a:ea typeface="微软雅黑" panose="020B0503020204020204" pitchFamily="34" charset="-122"/>
          <a:cs typeface="+mn-cs"/>
          <a:sym typeface="华文细黑" pitchFamily="2" charset="-122"/>
        </a:defRPr>
      </a:lvl1pPr>
      <a:lvl2pPr marL="742950" indent="-285750" algn="l" defTabSz="0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1400" kern="1200">
          <a:solidFill>
            <a:srgbClr val="404040"/>
          </a:solidFill>
          <a:latin typeface="微软雅黑" panose="020B0503020204020204" pitchFamily="34" charset="-122"/>
          <a:ea typeface="微软雅黑" panose="020B0503020204020204" pitchFamily="34" charset="-122"/>
          <a:cs typeface="+mn-cs"/>
          <a:sym typeface="华文细黑" pitchFamily="2" charset="-122"/>
        </a:defRPr>
      </a:lvl2pPr>
      <a:lvl3pPr marL="1143000" indent="-228600" algn="l" defTabSz="0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1400" kern="1200">
          <a:solidFill>
            <a:srgbClr val="404040"/>
          </a:solidFill>
          <a:latin typeface="微软雅黑" panose="020B0503020204020204" pitchFamily="34" charset="-122"/>
          <a:ea typeface="微软雅黑" panose="020B0503020204020204" pitchFamily="34" charset="-122"/>
          <a:cs typeface="+mn-cs"/>
          <a:sym typeface="华文细黑" pitchFamily="2" charset="-122"/>
        </a:defRPr>
      </a:lvl3pPr>
      <a:lvl4pPr marL="1600200" indent="-228600" algn="l" defTabSz="0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1400" kern="1200">
          <a:solidFill>
            <a:srgbClr val="404040"/>
          </a:solidFill>
          <a:latin typeface="微软雅黑" panose="020B0503020204020204" pitchFamily="34" charset="-122"/>
          <a:ea typeface="微软雅黑" panose="020B0503020204020204" pitchFamily="34" charset="-122"/>
          <a:cs typeface="+mn-cs"/>
          <a:sym typeface="华文细黑" pitchFamily="2" charset="-122"/>
        </a:defRPr>
      </a:lvl4pPr>
      <a:lvl5pPr marL="2057400" indent="-228600" algn="l" defTabSz="0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1400" kern="1200">
          <a:solidFill>
            <a:srgbClr val="404040"/>
          </a:solidFill>
          <a:latin typeface="微软雅黑" panose="020B0503020204020204" pitchFamily="34" charset="-122"/>
          <a:ea typeface="微软雅黑" panose="020B0503020204020204" pitchFamily="34" charset="-122"/>
          <a:cs typeface="+mn-cs"/>
          <a:sym typeface="华文细黑" pitchFamily="2" charset="-122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698" name="灯片编号占位符 5"/>
          <p:cNvSpPr txBox="1">
            <a:spLocks noGrp="1" noChangeArrowheads="1"/>
          </p:cNvSpPr>
          <p:nvPr/>
        </p:nvSpPr>
        <p:spPr bwMode="auto">
          <a:xfrm>
            <a:off x="5213656" y="4693111"/>
            <a:ext cx="691010" cy="1581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52640" tIns="26320" rIns="52640" bIns="26320" anchor="ctr"/>
          <a:lstStyle>
            <a:lvl1pPr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spcBef>
                <a:spcPct val="20000"/>
              </a:spcBef>
              <a:buFont typeface="Arial" pitchFamily="34" charset="0"/>
              <a:buChar char="–"/>
              <a:defRPr sz="21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spcBef>
                <a:spcPct val="20000"/>
              </a:spcBef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spcBef>
                <a:spcPct val="20000"/>
              </a:spcBef>
              <a:buFont typeface="Arial" pitchFamily="34" charset="0"/>
              <a:buChar char="–"/>
              <a:defRPr sz="15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spcBef>
                <a:spcPct val="20000"/>
              </a:spcBef>
              <a:buFont typeface="Arial" pitchFamily="34" charset="0"/>
              <a:buChar char="»"/>
              <a:defRPr sz="15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15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15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15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15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fld id="{A8CD675D-D23E-455B-8874-7447EED5BA02}" type="slidenum">
              <a:rPr lang="zh-CN" altLang="en-US" sz="520" b="1">
                <a:solidFill>
                  <a:srgbClr val="898989"/>
                </a:solidFill>
              </a:rPr>
              <a:t>1</a:t>
            </a:fld>
            <a:endParaRPr lang="en-US" altLang="zh-CN" sz="520" b="1">
              <a:solidFill>
                <a:srgbClr val="898989"/>
              </a:solidFill>
            </a:endParaRPr>
          </a:p>
        </p:txBody>
      </p:sp>
      <p:pic>
        <p:nvPicPr>
          <p:cNvPr id="157699" name="Picture 2" descr="D:\Vicki\work\宜宾\jpg\cover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" y="1"/>
            <a:ext cx="9143999" cy="68644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7700" name="TextBox 4"/>
          <p:cNvSpPr txBox="1">
            <a:spLocks noChangeArrowheads="1"/>
          </p:cNvSpPr>
          <p:nvPr/>
        </p:nvSpPr>
        <p:spPr bwMode="auto">
          <a:xfrm>
            <a:off x="2727159" y="3712748"/>
            <a:ext cx="4130841" cy="12380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52640" tIns="26320" rIns="52640" bIns="26320">
            <a:spAutoFit/>
          </a:bodyPr>
          <a:lstStyle>
            <a:lvl1pPr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spcBef>
                <a:spcPct val="20000"/>
              </a:spcBef>
              <a:buFont typeface="Arial" pitchFamily="34" charset="0"/>
              <a:buChar char="–"/>
              <a:defRPr sz="21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spcBef>
                <a:spcPct val="20000"/>
              </a:spcBef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spcBef>
                <a:spcPct val="20000"/>
              </a:spcBef>
              <a:buFont typeface="Arial" pitchFamily="34" charset="0"/>
              <a:buChar char="–"/>
              <a:defRPr sz="15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spcBef>
                <a:spcPct val="20000"/>
              </a:spcBef>
              <a:buFont typeface="Arial" pitchFamily="34" charset="0"/>
              <a:buChar char="»"/>
              <a:defRPr sz="15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15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15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15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15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fontAlgn="base">
              <a:spcBef>
                <a:spcPct val="5000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zh-CN" altLang="en-US" sz="1400" b="1" dirty="0" smtClean="0">
                <a:solidFill>
                  <a:srgbClr val="000000"/>
                </a:solidFill>
                <a:latin typeface="华文楷体" pitchFamily="2" charset="-122"/>
                <a:ea typeface="华文楷体" pitchFamily="2" charset="-122"/>
              </a:rPr>
              <a:t>南开大学校长助理，经济</a:t>
            </a:r>
            <a:r>
              <a:rPr lang="zh-CN" altLang="en-US" sz="1400" b="1" dirty="0">
                <a:solidFill>
                  <a:srgbClr val="000000"/>
                </a:solidFill>
                <a:latin typeface="华文楷体" pitchFamily="2" charset="-122"/>
                <a:ea typeface="华文楷体" pitchFamily="2" charset="-122"/>
              </a:rPr>
              <a:t>与社会发展</a:t>
            </a:r>
            <a:r>
              <a:rPr lang="zh-CN" altLang="en-US" sz="1400" b="1" dirty="0" smtClean="0">
                <a:solidFill>
                  <a:srgbClr val="000000"/>
                </a:solidFill>
                <a:latin typeface="华文楷体" pitchFamily="2" charset="-122"/>
                <a:ea typeface="华文楷体" pitchFamily="2" charset="-122"/>
              </a:rPr>
              <a:t>研究院院长</a:t>
            </a:r>
            <a:endParaRPr lang="en-US" altLang="zh-CN" sz="1400" b="1" dirty="0" smtClean="0">
              <a:solidFill>
                <a:srgbClr val="000000"/>
              </a:solidFill>
              <a:latin typeface="华文楷体" pitchFamily="2" charset="-122"/>
              <a:ea typeface="华文楷体" pitchFamily="2" charset="-122"/>
            </a:endParaRPr>
          </a:p>
          <a:p>
            <a:pPr algn="ctr" fontAlgn="base">
              <a:spcBef>
                <a:spcPct val="5000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zh-CN" altLang="en-US" sz="1400" b="1" dirty="0" smtClean="0">
                <a:solidFill>
                  <a:srgbClr val="000000"/>
                </a:solidFill>
                <a:latin typeface="华文楷体" pitchFamily="2" charset="-122"/>
                <a:ea typeface="华文楷体" pitchFamily="2" charset="-122"/>
              </a:rPr>
              <a:t>国务院医改办专家委员会成员</a:t>
            </a:r>
            <a:endParaRPr lang="en-US" altLang="zh-CN" sz="1400" b="1" dirty="0" smtClean="0">
              <a:solidFill>
                <a:srgbClr val="000000"/>
              </a:solidFill>
              <a:latin typeface="华文楷体" pitchFamily="2" charset="-122"/>
              <a:ea typeface="华文楷体" pitchFamily="2" charset="-122"/>
            </a:endParaRPr>
          </a:p>
          <a:p>
            <a:pPr algn="ctr" fontAlgn="base">
              <a:spcBef>
                <a:spcPct val="5000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zh-CN" altLang="en-US" sz="1400" b="1" dirty="0" smtClean="0">
                <a:solidFill>
                  <a:srgbClr val="000000"/>
                </a:solidFill>
                <a:latin typeface="华文楷体" pitchFamily="2" charset="-122"/>
                <a:ea typeface="华文楷体" pitchFamily="2" charset="-122"/>
              </a:rPr>
              <a:t>刘秉镰  教授</a:t>
            </a:r>
            <a:endParaRPr lang="en-US" altLang="zh-CN" sz="1400" b="1" dirty="0">
              <a:solidFill>
                <a:srgbClr val="000000"/>
              </a:solidFill>
              <a:latin typeface="华文楷体" pitchFamily="2" charset="-122"/>
              <a:ea typeface="华文楷体" pitchFamily="2" charset="-122"/>
            </a:endParaRPr>
          </a:p>
          <a:p>
            <a:pPr algn="ctr" fontAlgn="base">
              <a:spcBef>
                <a:spcPct val="5000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zh-CN" altLang="zh-CN" sz="1400" b="1" dirty="0">
                <a:solidFill>
                  <a:srgbClr val="000000"/>
                </a:solidFill>
                <a:latin typeface="华文楷体" pitchFamily="2" charset="-122"/>
                <a:ea typeface="华文楷体" pitchFamily="2" charset="-122"/>
              </a:rPr>
              <a:t>2</a:t>
            </a:r>
            <a:r>
              <a:rPr lang="en-US" altLang="zh-CN" sz="1400" b="1" dirty="0">
                <a:solidFill>
                  <a:srgbClr val="000000"/>
                </a:solidFill>
                <a:latin typeface="华文楷体" pitchFamily="2" charset="-122"/>
                <a:ea typeface="华文楷体" pitchFamily="2" charset="-122"/>
              </a:rPr>
              <a:t>016</a:t>
            </a:r>
            <a:r>
              <a:rPr lang="zh-CN" altLang="en-US" sz="1400" b="1" dirty="0">
                <a:solidFill>
                  <a:srgbClr val="000000"/>
                </a:solidFill>
                <a:latin typeface="华文楷体" pitchFamily="2" charset="-122"/>
                <a:ea typeface="华文楷体" pitchFamily="2" charset="-122"/>
              </a:rPr>
              <a:t>年</a:t>
            </a:r>
            <a:r>
              <a:rPr lang="en-US" altLang="zh-CN" sz="1400" b="1" dirty="0" smtClean="0">
                <a:solidFill>
                  <a:srgbClr val="000000"/>
                </a:solidFill>
                <a:latin typeface="华文楷体" pitchFamily="2" charset="-122"/>
                <a:ea typeface="华文楷体" pitchFamily="2" charset="-122"/>
              </a:rPr>
              <a:t>12</a:t>
            </a:r>
            <a:r>
              <a:rPr lang="zh-CN" altLang="en-US" sz="1400" b="1" dirty="0" smtClean="0">
                <a:solidFill>
                  <a:srgbClr val="000000"/>
                </a:solidFill>
                <a:latin typeface="华文楷体" pitchFamily="2" charset="-122"/>
                <a:ea typeface="华文楷体" pitchFamily="2" charset="-122"/>
              </a:rPr>
              <a:t>月</a:t>
            </a:r>
            <a:endParaRPr lang="en-US" altLang="zh-CN" sz="1400" b="1" dirty="0">
              <a:solidFill>
                <a:srgbClr val="000000"/>
              </a:solidFill>
              <a:latin typeface="华文楷体" pitchFamily="2" charset="-122"/>
              <a:ea typeface="华文楷体" pitchFamily="2" charset="-122"/>
            </a:endParaRPr>
          </a:p>
        </p:txBody>
      </p:sp>
      <p:sp>
        <p:nvSpPr>
          <p:cNvPr id="157701" name="TextBox 5"/>
          <p:cNvSpPr txBox="1">
            <a:spLocks noChangeArrowheads="1"/>
          </p:cNvSpPr>
          <p:nvPr/>
        </p:nvSpPr>
        <p:spPr bwMode="auto">
          <a:xfrm>
            <a:off x="1871353" y="2705129"/>
            <a:ext cx="5320865" cy="4224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52640" tIns="26320" rIns="52640" bIns="26320">
            <a:spAutoFit/>
          </a:bodyPr>
          <a:lstStyle>
            <a:lvl1pPr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spcBef>
                <a:spcPct val="20000"/>
              </a:spcBef>
              <a:buFont typeface="Arial" pitchFamily="34" charset="0"/>
              <a:buChar char="–"/>
              <a:defRPr sz="21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spcBef>
                <a:spcPct val="20000"/>
              </a:spcBef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spcBef>
                <a:spcPct val="20000"/>
              </a:spcBef>
              <a:buFont typeface="Arial" pitchFamily="34" charset="0"/>
              <a:buChar char="–"/>
              <a:defRPr sz="15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spcBef>
                <a:spcPct val="20000"/>
              </a:spcBef>
              <a:buFont typeface="Arial" pitchFamily="34" charset="0"/>
              <a:buChar char="»"/>
              <a:defRPr sz="15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15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15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15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15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>
              <a:spcBef>
                <a:spcPct val="50000"/>
              </a:spcBef>
              <a:buNone/>
            </a:pPr>
            <a:r>
              <a:rPr lang="zh-CN" altLang="en-US" b="1" dirty="0">
                <a:solidFill>
                  <a:srgbClr val="000000"/>
                </a:solidFill>
                <a:ea typeface="微软雅黑" panose="020B0503020204020204" pitchFamily="34" charset="-122"/>
                <a:cs typeface="华文细黑" charset="0"/>
                <a:sym typeface="华文细黑" charset="0"/>
              </a:rPr>
              <a:t>中国药品</a:t>
            </a:r>
            <a:r>
              <a:rPr lang="zh-CN" altLang="en-US" b="1" dirty="0" smtClean="0">
                <a:solidFill>
                  <a:srgbClr val="000000"/>
                </a:solidFill>
                <a:ea typeface="微软雅黑" panose="020B0503020204020204" pitchFamily="34" charset="-122"/>
                <a:cs typeface="华文细黑" charset="0"/>
                <a:sym typeface="华文细黑" charset="0"/>
              </a:rPr>
              <a:t>流通</a:t>
            </a:r>
            <a:r>
              <a:rPr lang="zh-CN" altLang="en-US" b="1" dirty="0">
                <a:solidFill>
                  <a:srgbClr val="000000"/>
                </a:solidFill>
                <a:ea typeface="微软雅黑" panose="020B0503020204020204" pitchFamily="34" charset="-122"/>
                <a:cs typeface="华文细黑" charset="0"/>
                <a:sym typeface="华文细黑" charset="0"/>
              </a:rPr>
              <a:t>领域</a:t>
            </a:r>
            <a:r>
              <a:rPr lang="zh-CN" altLang="en-US" b="1" dirty="0" smtClean="0">
                <a:solidFill>
                  <a:srgbClr val="000000"/>
                </a:solidFill>
                <a:ea typeface="微软雅黑" panose="020B0503020204020204" pitchFamily="34" charset="-122"/>
                <a:cs typeface="华文细黑" charset="0"/>
                <a:sym typeface="华文细黑" charset="0"/>
              </a:rPr>
              <a:t>改革实践与政策走向</a:t>
            </a:r>
            <a:endParaRPr lang="en-US" altLang="zh-CN" b="1" dirty="0">
              <a:solidFill>
                <a:srgbClr val="000000"/>
              </a:solidFill>
              <a:ea typeface="微软雅黑" panose="020B0503020204020204" pitchFamily="34" charset="-122"/>
              <a:cs typeface="华文细黑" charset="0"/>
              <a:sym typeface="华文细黑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544525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722" name="TextBox 17"/>
          <p:cNvSpPr txBox="1">
            <a:spLocks noChangeArrowheads="1"/>
          </p:cNvSpPr>
          <p:nvPr/>
        </p:nvSpPr>
        <p:spPr bwMode="auto">
          <a:xfrm>
            <a:off x="2124038" y="628593"/>
            <a:ext cx="3747541" cy="4532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52510" tIns="26324" rIns="52510" bIns="26324">
            <a:spAutoFit/>
          </a:bodyPr>
          <a:lstStyle>
            <a:lvl1pPr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spcBef>
                <a:spcPct val="20000"/>
              </a:spcBef>
              <a:buFont typeface="Arial" pitchFamily="34" charset="0"/>
              <a:buChar char="–"/>
              <a:defRPr sz="21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spcBef>
                <a:spcPct val="20000"/>
              </a:spcBef>
              <a:buFont typeface="Arial" pitchFamily="34" charset="0"/>
              <a:buChar char="–"/>
              <a:defRPr sz="15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spcBef>
                <a:spcPct val="20000"/>
              </a:spcBef>
              <a:buFont typeface="Arial" pitchFamily="34" charset="0"/>
              <a:buChar char="»"/>
              <a:defRPr sz="15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15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15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15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15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fontAlgn="base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zh-CN" altLang="en-US" b="1" dirty="0">
                <a:solidFill>
                  <a:srgbClr val="9A470E"/>
                </a:solidFill>
                <a:latin typeface="微软雅黑" pitchFamily="34" charset="-122"/>
                <a:ea typeface="微软雅黑" pitchFamily="34" charset="-122"/>
                <a:sym typeface="Arial" pitchFamily="34" charset="0"/>
              </a:rPr>
              <a:t>内容提要</a:t>
            </a:r>
          </a:p>
        </p:txBody>
      </p:sp>
      <p:sp>
        <p:nvSpPr>
          <p:cNvPr id="6" name="TextBox 17"/>
          <p:cNvSpPr txBox="1">
            <a:spLocks noChangeArrowheads="1"/>
          </p:cNvSpPr>
          <p:nvPr/>
        </p:nvSpPr>
        <p:spPr bwMode="auto">
          <a:xfrm>
            <a:off x="2705699" y="1858457"/>
            <a:ext cx="4673675" cy="353244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txBody>
          <a:bodyPr wrap="square" lIns="52510" tIns="26324" rIns="52510" bIns="26324">
            <a:spAutoFit/>
          </a:bodyPr>
          <a:lstStyle>
            <a:lvl1pPr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spcBef>
                <a:spcPct val="20000"/>
              </a:spcBef>
              <a:buFont typeface="Arial" pitchFamily="34" charset="0"/>
              <a:buChar char="–"/>
              <a:defRPr sz="21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spcBef>
                <a:spcPct val="20000"/>
              </a:spcBef>
              <a:buFont typeface="Arial" pitchFamily="34" charset="0"/>
              <a:buChar char="–"/>
              <a:defRPr sz="15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spcBef>
                <a:spcPct val="20000"/>
              </a:spcBef>
              <a:buFont typeface="Arial" pitchFamily="34" charset="0"/>
              <a:buChar char="»"/>
              <a:defRPr sz="15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15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15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15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15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fontAlgn="base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zh-CN" altLang="en-US" sz="1800" b="1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中国药品流通领域的发展环境与历史沿革</a:t>
            </a:r>
          </a:p>
        </p:txBody>
      </p:sp>
      <p:sp>
        <p:nvSpPr>
          <p:cNvPr id="7" name="TextBox 8"/>
          <p:cNvSpPr txBox="1">
            <a:spLocks noChangeArrowheads="1"/>
          </p:cNvSpPr>
          <p:nvPr/>
        </p:nvSpPr>
        <p:spPr bwMode="auto">
          <a:xfrm>
            <a:off x="2705700" y="2477423"/>
            <a:ext cx="4673675" cy="392415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华文细黑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华文细黑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华文细黑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华文细黑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华文细黑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细黑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细黑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细黑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细黑" pitchFamily="2" charset="-122"/>
              </a:defRPr>
            </a:lvl9pPr>
          </a:lstStyle>
          <a:p>
            <a:pPr fontAlgn="base">
              <a:lnSpc>
                <a:spcPct val="11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b="1" dirty="0" smtClean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药品流通领域</a:t>
            </a:r>
            <a:r>
              <a:rPr lang="zh-CN" altLang="en-US" b="1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发展的</a:t>
            </a:r>
            <a:r>
              <a:rPr lang="zh-CN" altLang="en-US" b="1" dirty="0" smtClean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国际经验</a:t>
            </a:r>
            <a:endParaRPr lang="zh-CN" altLang="en-US" b="1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TextBox 8"/>
          <p:cNvSpPr txBox="1">
            <a:spLocks noChangeArrowheads="1"/>
          </p:cNvSpPr>
          <p:nvPr/>
        </p:nvSpPr>
        <p:spPr bwMode="auto">
          <a:xfrm>
            <a:off x="2705693" y="3147138"/>
            <a:ext cx="4687044" cy="392415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华文细黑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华文细黑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华文细黑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华文细黑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华文细黑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细黑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细黑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细黑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细黑" pitchFamily="2" charset="-122"/>
              </a:defRPr>
            </a:lvl9pPr>
          </a:lstStyle>
          <a:p>
            <a:pPr fontAlgn="base">
              <a:lnSpc>
                <a:spcPct val="11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b="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中国药品</a:t>
            </a:r>
            <a:r>
              <a:rPr lang="zh-CN" altLang="en-US" b="1" dirty="0" smtClean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流通领域改革进展</a:t>
            </a:r>
            <a:endParaRPr lang="zh-CN" altLang="en-US" b="1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TextBox 8"/>
          <p:cNvSpPr txBox="1">
            <a:spLocks noChangeArrowheads="1"/>
          </p:cNvSpPr>
          <p:nvPr/>
        </p:nvSpPr>
        <p:spPr bwMode="auto">
          <a:xfrm>
            <a:off x="2724780" y="3758174"/>
            <a:ext cx="4708062" cy="392415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华文细黑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华文细黑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华文细黑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华文细黑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华文细黑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细黑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细黑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细黑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细黑" pitchFamily="2" charset="-122"/>
              </a:defRPr>
            </a:lvl9pPr>
          </a:lstStyle>
          <a:p>
            <a:pPr fontAlgn="base">
              <a:lnSpc>
                <a:spcPct val="11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b="1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中国药品</a:t>
            </a:r>
            <a:r>
              <a:rPr lang="zh-CN" altLang="en-US" b="1" dirty="0" smtClean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流通领域存在的问题及成因</a:t>
            </a:r>
            <a:endParaRPr lang="zh-CN" altLang="en-US" b="1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TextBox 17"/>
          <p:cNvSpPr txBox="1">
            <a:spLocks noChangeArrowheads="1"/>
          </p:cNvSpPr>
          <p:nvPr/>
        </p:nvSpPr>
        <p:spPr bwMode="auto">
          <a:xfrm>
            <a:off x="2125581" y="1876139"/>
            <a:ext cx="675378" cy="3532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52510" tIns="26324" rIns="52510" bIns="26324">
            <a:spAutoFit/>
          </a:bodyPr>
          <a:lstStyle>
            <a:lvl1pPr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spcBef>
                <a:spcPct val="20000"/>
              </a:spcBef>
              <a:buFont typeface="Arial" pitchFamily="34" charset="0"/>
              <a:buChar char="–"/>
              <a:defRPr sz="21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spcBef>
                <a:spcPct val="20000"/>
              </a:spcBef>
              <a:buFont typeface="Arial" pitchFamily="34" charset="0"/>
              <a:buChar char="–"/>
              <a:defRPr sz="15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spcBef>
                <a:spcPct val="20000"/>
              </a:spcBef>
              <a:buFont typeface="Arial" pitchFamily="34" charset="0"/>
              <a:buChar char="»"/>
              <a:defRPr sz="15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15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15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15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15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fontAlgn="base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en-US" altLang="zh-CN" sz="1800" b="1" dirty="0">
                <a:solidFill>
                  <a:srgbClr val="9A470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01 </a:t>
            </a:r>
            <a:endParaRPr lang="zh-CN" altLang="en-US" sz="1800" b="1" dirty="0">
              <a:solidFill>
                <a:srgbClr val="9A470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TextBox 17"/>
          <p:cNvSpPr txBox="1">
            <a:spLocks noChangeArrowheads="1"/>
          </p:cNvSpPr>
          <p:nvPr/>
        </p:nvSpPr>
        <p:spPr bwMode="auto">
          <a:xfrm>
            <a:off x="2125585" y="2473387"/>
            <a:ext cx="602101" cy="3532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52510" tIns="26324" rIns="52510" bIns="26324">
            <a:spAutoFit/>
          </a:bodyPr>
          <a:lstStyle>
            <a:lvl1pPr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spcBef>
                <a:spcPct val="20000"/>
              </a:spcBef>
              <a:buFont typeface="Arial" pitchFamily="34" charset="0"/>
              <a:buChar char="–"/>
              <a:defRPr sz="21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spcBef>
                <a:spcPct val="20000"/>
              </a:spcBef>
              <a:buFont typeface="Arial" pitchFamily="34" charset="0"/>
              <a:buChar char="–"/>
              <a:defRPr sz="15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spcBef>
                <a:spcPct val="20000"/>
              </a:spcBef>
              <a:buFont typeface="Arial" pitchFamily="34" charset="0"/>
              <a:buChar char="»"/>
              <a:defRPr sz="15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15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15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15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15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fontAlgn="base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en-US" altLang="zh-CN" sz="1800" b="1" dirty="0">
                <a:solidFill>
                  <a:srgbClr val="9A470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02 </a:t>
            </a:r>
            <a:endParaRPr lang="zh-CN" altLang="en-US" sz="1800" b="1" dirty="0">
              <a:solidFill>
                <a:srgbClr val="9A470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TextBox 17"/>
          <p:cNvSpPr txBox="1">
            <a:spLocks noChangeArrowheads="1"/>
          </p:cNvSpPr>
          <p:nvPr/>
        </p:nvSpPr>
        <p:spPr bwMode="auto">
          <a:xfrm>
            <a:off x="2138947" y="3114484"/>
            <a:ext cx="555670" cy="3532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52510" tIns="26324" rIns="52510" bIns="26324">
            <a:spAutoFit/>
          </a:bodyPr>
          <a:lstStyle>
            <a:lvl1pPr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spcBef>
                <a:spcPct val="20000"/>
              </a:spcBef>
              <a:buFont typeface="Arial" pitchFamily="34" charset="0"/>
              <a:buChar char="–"/>
              <a:defRPr sz="21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spcBef>
                <a:spcPct val="20000"/>
              </a:spcBef>
              <a:buFont typeface="Arial" pitchFamily="34" charset="0"/>
              <a:buChar char="–"/>
              <a:defRPr sz="15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spcBef>
                <a:spcPct val="20000"/>
              </a:spcBef>
              <a:buFont typeface="Arial" pitchFamily="34" charset="0"/>
              <a:buChar char="»"/>
              <a:defRPr sz="15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15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15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15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15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fontAlgn="base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en-US" altLang="zh-CN" sz="1800" b="1" dirty="0">
                <a:solidFill>
                  <a:srgbClr val="9A470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03 </a:t>
            </a:r>
            <a:endParaRPr lang="zh-CN" altLang="en-US" sz="1800" b="1" dirty="0">
              <a:solidFill>
                <a:srgbClr val="9A470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TextBox 17"/>
          <p:cNvSpPr txBox="1">
            <a:spLocks noChangeArrowheads="1"/>
          </p:cNvSpPr>
          <p:nvPr/>
        </p:nvSpPr>
        <p:spPr bwMode="auto">
          <a:xfrm>
            <a:off x="2165684" y="3777753"/>
            <a:ext cx="575970" cy="3532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52510" tIns="26324" rIns="52510" bIns="26324">
            <a:spAutoFit/>
          </a:bodyPr>
          <a:lstStyle>
            <a:lvl1pPr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spcBef>
                <a:spcPct val="20000"/>
              </a:spcBef>
              <a:buFont typeface="Arial" pitchFamily="34" charset="0"/>
              <a:buChar char="–"/>
              <a:defRPr sz="21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spcBef>
                <a:spcPct val="20000"/>
              </a:spcBef>
              <a:buFont typeface="Arial" pitchFamily="34" charset="0"/>
              <a:buChar char="–"/>
              <a:defRPr sz="15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spcBef>
                <a:spcPct val="20000"/>
              </a:spcBef>
              <a:buFont typeface="Arial" pitchFamily="34" charset="0"/>
              <a:buChar char="»"/>
              <a:defRPr sz="15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15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15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15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15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fontAlgn="base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en-US" altLang="zh-CN" sz="1800" b="1" dirty="0">
                <a:solidFill>
                  <a:srgbClr val="9A470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04 </a:t>
            </a:r>
            <a:endParaRPr lang="zh-CN" altLang="en-US" sz="1800" b="1" dirty="0">
              <a:solidFill>
                <a:srgbClr val="9A470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TextBox 8"/>
          <p:cNvSpPr txBox="1">
            <a:spLocks noChangeArrowheads="1"/>
          </p:cNvSpPr>
          <p:nvPr/>
        </p:nvSpPr>
        <p:spPr bwMode="auto">
          <a:xfrm>
            <a:off x="2761255" y="5165413"/>
            <a:ext cx="4738435" cy="392415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华文细黑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华文细黑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华文细黑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华文细黑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华文细黑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细黑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细黑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细黑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细黑" pitchFamily="2" charset="-122"/>
              </a:defRPr>
            </a:lvl9pPr>
          </a:lstStyle>
          <a:p>
            <a:pPr fontAlgn="base">
              <a:lnSpc>
                <a:spcPct val="11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b="1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中国药品流通领域的发展</a:t>
            </a:r>
            <a:r>
              <a:rPr lang="zh-CN" altLang="en-US" b="1" dirty="0" smtClean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方向与政策走向</a:t>
            </a:r>
            <a:endParaRPr lang="zh-CN" altLang="en-US" b="1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TextBox 17"/>
          <p:cNvSpPr txBox="1">
            <a:spLocks noChangeArrowheads="1"/>
          </p:cNvSpPr>
          <p:nvPr/>
        </p:nvSpPr>
        <p:spPr bwMode="auto">
          <a:xfrm>
            <a:off x="2179053" y="4422187"/>
            <a:ext cx="528724" cy="3532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52510" tIns="26324" rIns="52510" bIns="26324">
            <a:spAutoFit/>
          </a:bodyPr>
          <a:lstStyle>
            <a:lvl1pPr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spcBef>
                <a:spcPct val="20000"/>
              </a:spcBef>
              <a:buFont typeface="Arial" pitchFamily="34" charset="0"/>
              <a:buChar char="–"/>
              <a:defRPr sz="21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spcBef>
                <a:spcPct val="20000"/>
              </a:spcBef>
              <a:buFont typeface="Arial" pitchFamily="34" charset="0"/>
              <a:buChar char="–"/>
              <a:defRPr sz="15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spcBef>
                <a:spcPct val="20000"/>
              </a:spcBef>
              <a:buFont typeface="Arial" pitchFamily="34" charset="0"/>
              <a:buChar char="»"/>
              <a:defRPr sz="15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15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15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15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15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fontAlgn="base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en-US" altLang="zh-CN" sz="1800" b="1" dirty="0">
                <a:solidFill>
                  <a:srgbClr val="9A470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05 </a:t>
            </a:r>
            <a:endParaRPr lang="zh-CN" altLang="en-US" sz="1800" b="1" dirty="0">
              <a:solidFill>
                <a:srgbClr val="9A470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TextBox 8"/>
          <p:cNvSpPr txBox="1">
            <a:spLocks noChangeArrowheads="1"/>
          </p:cNvSpPr>
          <p:nvPr/>
        </p:nvSpPr>
        <p:spPr bwMode="auto">
          <a:xfrm>
            <a:off x="2742115" y="4435567"/>
            <a:ext cx="4730832" cy="392415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华文细黑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华文细黑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华文细黑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华文细黑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华文细黑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细黑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细黑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细黑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华文细黑" pitchFamily="2" charset="-122"/>
              </a:defRPr>
            </a:lvl9pPr>
          </a:lstStyle>
          <a:p>
            <a:pPr fontAlgn="base">
              <a:lnSpc>
                <a:spcPct val="11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b="1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中国药品</a:t>
            </a:r>
            <a:r>
              <a:rPr lang="zh-CN" altLang="en-US" b="1" dirty="0" smtClean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流通领域改革之公立医院药房改革</a:t>
            </a:r>
            <a:endParaRPr lang="zh-CN" altLang="en-US" b="1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TextBox 17"/>
          <p:cNvSpPr txBox="1">
            <a:spLocks noChangeArrowheads="1"/>
          </p:cNvSpPr>
          <p:nvPr/>
        </p:nvSpPr>
        <p:spPr bwMode="auto">
          <a:xfrm>
            <a:off x="2192422" y="5179903"/>
            <a:ext cx="582686" cy="3532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52510" tIns="26324" rIns="52510" bIns="26324">
            <a:spAutoFit/>
          </a:bodyPr>
          <a:lstStyle>
            <a:lvl1pPr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spcBef>
                <a:spcPct val="20000"/>
              </a:spcBef>
              <a:buFont typeface="Arial" pitchFamily="34" charset="0"/>
              <a:buChar char="–"/>
              <a:defRPr sz="21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spcBef>
                <a:spcPct val="20000"/>
              </a:spcBef>
              <a:buFont typeface="Arial" pitchFamily="34" charset="0"/>
              <a:buChar char="–"/>
              <a:defRPr sz="15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spcBef>
                <a:spcPct val="20000"/>
              </a:spcBef>
              <a:buFont typeface="Arial" pitchFamily="34" charset="0"/>
              <a:buChar char="»"/>
              <a:defRPr sz="15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15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15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15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15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fontAlgn="base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en-US" altLang="zh-CN" sz="1800" b="1" dirty="0" smtClean="0">
                <a:solidFill>
                  <a:srgbClr val="9A470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06 </a:t>
            </a:r>
            <a:endParaRPr lang="zh-CN" altLang="en-US" sz="1800" b="1" dirty="0">
              <a:solidFill>
                <a:srgbClr val="9A470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1033894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CCE8C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自定义设计方案">
  <a:themeElements>
    <a:clrScheme name="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1_自定义设计方案">
      <a:majorFont>
        <a:latin typeface="Calibri"/>
        <a:ea typeface="宋体"/>
        <a:cs typeface=""/>
      </a:majorFont>
      <a:minorFont>
        <a:latin typeface="Calibri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宋体" pitchFamily="2" charset="-122"/>
          </a:defRPr>
        </a:defPPr>
      </a:lstStyle>
    </a:ln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78_自定义设计方案">
  <a:themeElements>
    <a:clrScheme name="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78_自定义设计方案">
      <a:majorFont>
        <a:latin typeface="Calibri"/>
        <a:ea typeface="宋体"/>
        <a:cs typeface=""/>
      </a:majorFont>
      <a:minorFont>
        <a:latin typeface="华文细黑"/>
        <a:ea typeface="华文细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宋体" pitchFamily="2" charset="-122"/>
          </a:defRPr>
        </a:defPPr>
      </a:lstStyle>
    </a:ln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3_自定义设计方案">
  <a:themeElements>
    <a:clrScheme name="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3_自定义设计方案">
      <a:majorFont>
        <a:latin typeface="Calibri"/>
        <a:ea typeface="宋体"/>
        <a:cs typeface=""/>
      </a:majorFont>
      <a:minorFont>
        <a:latin typeface="Calibri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宋体" pitchFamily="2" charset="-122"/>
          </a:defRPr>
        </a:defPPr>
      </a:lstStyle>
    </a:ln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2_自定义设计方案">
  <a:themeElements>
    <a:clrScheme name="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2_自定义设计方案">
      <a:majorFont>
        <a:latin typeface="Calibri"/>
        <a:ea typeface="宋体"/>
        <a:cs typeface=""/>
      </a:majorFont>
      <a:minorFont>
        <a:latin typeface="Calibri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宋体" pitchFamily="2" charset="-122"/>
          </a:defRPr>
        </a:defPPr>
      </a:lstStyle>
    </a:ln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10_自定义设计方案">
  <a:themeElements>
    <a:clrScheme name="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10_自定义设计方案">
      <a:majorFont>
        <a:latin typeface="Calibri"/>
        <a:ea typeface="宋体"/>
        <a:cs typeface=""/>
      </a:majorFont>
      <a:minorFont>
        <a:latin typeface="华文细黑"/>
        <a:ea typeface="华文细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宋体" pitchFamily="2" charset="-122"/>
          </a:defRPr>
        </a:defPPr>
      </a:lstStyle>
    </a:ln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CCE8C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2059</TotalTime>
  <Words>87</Words>
  <Application>Microsoft Office PowerPoint</Application>
  <PresentationFormat>全屏显示(4:3)</PresentationFormat>
  <Paragraphs>20</Paragraphs>
  <Slides>2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6</vt:i4>
      </vt:variant>
      <vt:variant>
        <vt:lpstr>幻灯片标题</vt:lpstr>
      </vt:variant>
      <vt:variant>
        <vt:i4>2</vt:i4>
      </vt:variant>
    </vt:vector>
  </HeadingPairs>
  <TitlesOfParts>
    <vt:vector size="16" baseType="lpstr">
      <vt:lpstr>等线</vt:lpstr>
      <vt:lpstr>等线 Light</vt:lpstr>
      <vt:lpstr>华文楷体</vt:lpstr>
      <vt:lpstr>华文细黑</vt:lpstr>
      <vt:lpstr>宋体</vt:lpstr>
      <vt:lpstr>微软雅黑</vt:lpstr>
      <vt:lpstr>Arial</vt:lpstr>
      <vt:lpstr>Calibri</vt:lpstr>
      <vt:lpstr>Office 主题​​</vt:lpstr>
      <vt:lpstr>1_自定义设计方案</vt:lpstr>
      <vt:lpstr>78_自定义设计方案</vt:lpstr>
      <vt:lpstr>3_自定义设计方案</vt:lpstr>
      <vt:lpstr>2_自定义设计方案</vt:lpstr>
      <vt:lpstr>10_自定义设计方案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HP</dc:creator>
  <cp:lastModifiedBy>DELL</cp:lastModifiedBy>
  <cp:revision>469</cp:revision>
  <dcterms:created xsi:type="dcterms:W3CDTF">2016-12-06T01:48:57Z</dcterms:created>
  <dcterms:modified xsi:type="dcterms:W3CDTF">2016-12-19T03:06:52Z</dcterms:modified>
</cp:coreProperties>
</file>