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2" r:id="rId1"/>
  </p:sldMasterIdLst>
  <p:notesMasterIdLst>
    <p:notesMasterId r:id="rId3"/>
  </p:notesMasterIdLst>
  <p:sldIdLst>
    <p:sldId id="305" r:id="rId2"/>
  </p:sldIdLst>
  <p:sldSz cx="9144000" cy="6858000" type="screen4x3"/>
  <p:notesSz cx="6794500" cy="99314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2C61"/>
    <a:srgbClr val="14378D"/>
    <a:srgbClr val="FC6F18"/>
    <a:srgbClr val="2E32D6"/>
    <a:srgbClr val="6E1657"/>
    <a:srgbClr val="D8A57A"/>
    <a:srgbClr val="0174BA"/>
    <a:srgbClr val="71BEB4"/>
    <a:srgbClr val="D4884A"/>
    <a:srgbClr val="84C9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主题样式 1 - 强调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主题样式 1 - 强调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主题样式 1 - 强调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50" autoAdjust="0"/>
    <p:restoredTop sz="94424" autoAdjust="0"/>
  </p:normalViewPr>
  <p:slideViewPr>
    <p:cSldViewPr>
      <p:cViewPr varScale="1">
        <p:scale>
          <a:sx n="91" d="100"/>
          <a:sy n="91" d="100"/>
        </p:scale>
        <p:origin x="1464" y="66"/>
      </p:cViewPr>
      <p:guideLst>
        <p:guide orient="horz" pos="220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674157-E53A-420B-9F0B-E47D42D27FD2}" type="datetimeFigureOut">
              <a:rPr lang="zh-CN" altLang="en-US" smtClean="0"/>
              <a:t>2016/12/9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450" y="4717415"/>
            <a:ext cx="5435600" cy="446913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33106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48645" y="9433106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EA3A6C-951A-49B3-97CF-951D849ED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55772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44"/>
            <a:ext cx="9144000" cy="683971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44"/>
            <a:ext cx="9144000" cy="6839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200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  <a:lvl2pPr>
              <a:defRPr>
                <a:latin typeface="微软雅黑" pitchFamily="34" charset="-122"/>
                <a:ea typeface="微软雅黑" pitchFamily="34" charset="-122"/>
              </a:defRPr>
            </a:lvl2pPr>
            <a:lvl3pPr>
              <a:defRPr>
                <a:latin typeface="微软雅黑" pitchFamily="34" charset="-122"/>
                <a:ea typeface="微软雅黑" pitchFamily="34" charset="-122"/>
              </a:defRPr>
            </a:lvl3pPr>
            <a:lvl4pPr>
              <a:defRPr>
                <a:latin typeface="微软雅黑" pitchFamily="34" charset="-122"/>
                <a:ea typeface="微软雅黑" pitchFamily="34" charset="-122"/>
              </a:defRPr>
            </a:lvl4pPr>
            <a:lvl5pPr>
              <a:defRPr>
                <a:latin typeface="微软雅黑" pitchFamily="34" charset="-122"/>
                <a:ea typeface="微软雅黑" pitchFamily="34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33214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新精英黄埔生涯导师班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分享智慧</a:t>
            </a:r>
            <a:r>
              <a:rPr lang="en-US" altLang="zh-CN" smtClean="0"/>
              <a:t>|</a:t>
            </a:r>
            <a:r>
              <a:rPr lang="zh-CN" altLang="en-US" smtClean="0"/>
              <a:t>改变世界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3245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7353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iming>
    <p:tnLst>
      <p:par>
        <p:cTn id="1" dur="indefinite" restart="never" nodeType="tmRoot"/>
      </p:par>
    </p:tnLst>
  </p:timing>
  <p:hf hdr="0"/>
  <p:txStyles>
    <p:titleStyle>
      <a:lvl1pPr algn="ctr" defTabSz="91440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3347864" y="904672"/>
            <a:ext cx="5796136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-245616" y="6282025"/>
            <a:ext cx="9635232" cy="0"/>
          </a:xfrm>
          <a:prstGeom prst="line">
            <a:avLst/>
          </a:prstGeom>
          <a:ln w="76200">
            <a:solidFill>
              <a:srgbClr val="802C6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3347864" y="1052736"/>
            <a:ext cx="5688632" cy="5260632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6988">
              <a:lnSpc>
                <a:spcPct val="150000"/>
              </a:lnSpc>
            </a:pPr>
            <a:r>
              <a:rPr lang="zh-CN" altLang="en-US" b="1" dirty="0" smtClean="0">
                <a:solidFill>
                  <a:srgbClr val="802C6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刘秉镰</a:t>
            </a:r>
            <a:endParaRPr lang="en-US" altLang="zh-CN" b="1" dirty="0" smtClean="0">
              <a:solidFill>
                <a:srgbClr val="802C6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6988">
              <a:lnSpc>
                <a:spcPct val="150000"/>
              </a:lnSpc>
            </a:pPr>
            <a:endParaRPr lang="en-US" alt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6988">
              <a:lnSpc>
                <a:spcPct val="150000"/>
              </a:lnSpc>
            </a:pPr>
            <a:r>
              <a:rPr lang="zh-CN" altLang="en-US" sz="1600" b="1" dirty="0" smtClean="0">
                <a:solidFill>
                  <a:srgbClr val="802C6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职称</a:t>
            </a:r>
            <a:r>
              <a:rPr lang="zh-CN" altLang="en-US" sz="1600" b="1" dirty="0">
                <a:solidFill>
                  <a:srgbClr val="802C6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</a:t>
            </a:r>
            <a:r>
              <a:rPr lang="zh-CN" altLang="en-US" sz="1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教授、博士生导师</a:t>
            </a:r>
            <a:endParaRPr lang="en-US" altLang="zh-CN" sz="16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6988">
              <a:lnSpc>
                <a:spcPct val="150000"/>
              </a:lnSpc>
            </a:pPr>
            <a:endParaRPr lang="zh-CN" altLang="en-US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b="1" dirty="0">
                <a:solidFill>
                  <a:srgbClr val="802C6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研究方向： </a:t>
            </a:r>
            <a:r>
              <a:rPr lang="zh-CN" altLang="en-US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区域产业分析、物流规划与政策、交通运输</a:t>
            </a:r>
            <a:r>
              <a:rPr lang="zh-CN" altLang="en-US" sz="1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</a:t>
            </a:r>
            <a:endParaRPr lang="en-US" altLang="zh-CN" sz="16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b="1" dirty="0" smtClean="0">
                <a:solidFill>
                  <a:srgbClr val="802C6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现任职务： </a:t>
            </a:r>
            <a:r>
              <a:rPr lang="zh-CN" altLang="en-US" sz="1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国务院</a:t>
            </a:r>
            <a:r>
              <a:rPr lang="zh-CN" altLang="en-US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特殊津贴专家。现任南开大学校长助理、南开大学经济与社会发展研究院院长；香港理工大学、台湾东吴大学客座教授</a:t>
            </a:r>
            <a:r>
              <a:rPr lang="zh-CN" altLang="en-US" sz="1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国务院医改专家咨询委员会委员。</a:t>
            </a:r>
            <a:r>
              <a:rPr lang="zh-CN" altLang="en-US" sz="1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兼任</a:t>
            </a:r>
            <a:r>
              <a:rPr lang="zh-CN" altLang="en-US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教育部物流专业教学指导委员会副主任委员、中国物流学会副会长、中国区域科学协会副理事长、美国供应链管理专业协会全球理事；中央京津冀协同发展专家咨询</a:t>
            </a:r>
            <a:r>
              <a:rPr lang="zh-CN" altLang="en-US" sz="16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委员会</a:t>
            </a:r>
            <a:r>
              <a:rPr lang="zh-CN" altLang="en-US" sz="160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成员。</a:t>
            </a:r>
            <a:endParaRPr lang="en-US" altLang="zh-CN" sz="1600" b="1" dirty="0">
              <a:solidFill>
                <a:srgbClr val="802C6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Aft>
                <a:spcPts val="600"/>
              </a:spcAft>
            </a:pPr>
            <a:endParaRPr lang="en-US" altLang="zh-CN" sz="1600" b="1" dirty="0" smtClean="0">
              <a:solidFill>
                <a:srgbClr val="802C6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116632"/>
            <a:ext cx="1124832" cy="1124832"/>
          </a:xfrm>
          <a:prstGeom prst="rect">
            <a:avLst/>
          </a:prstGeom>
        </p:spPr>
      </p:pic>
      <p:pic>
        <p:nvPicPr>
          <p:cNvPr id="1027" name="Picture 3" descr="IMG_883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72004"/>
            <a:ext cx="2468372" cy="37100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6484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新精英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新精英" id="{11BCC0C1-C4B0-4665-8CB5-86926244DCBD}" vid="{89B8969C-0F08-454A-82BC-330CA419B39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新精英</Template>
  <TotalTime>5164</TotalTime>
  <Words>89</Words>
  <Application>Microsoft Office PowerPoint</Application>
  <PresentationFormat>全屏显示(4:3)</PresentationFormat>
  <Paragraphs>7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6" baseType="lpstr">
      <vt:lpstr>宋体</vt:lpstr>
      <vt:lpstr>微软雅黑</vt:lpstr>
      <vt:lpstr>Arial</vt:lpstr>
      <vt:lpstr>Calibri</vt:lpstr>
      <vt:lpstr>新精英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zhangbo</dc:creator>
  <cp:lastModifiedBy>DELL</cp:lastModifiedBy>
  <cp:revision>251</cp:revision>
  <cp:lastPrinted>2015-11-18T02:49:46Z</cp:lastPrinted>
  <dcterms:created xsi:type="dcterms:W3CDTF">2011-04-27T12:20:47Z</dcterms:created>
  <dcterms:modified xsi:type="dcterms:W3CDTF">2016-12-09T00:26:16Z</dcterms:modified>
</cp:coreProperties>
</file>