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1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885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877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272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282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613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021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99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477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45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915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F7838-1D05-4D70-AB16-41CCDAD41F62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F0660-2B97-4A06-8CCD-E825D8795E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7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1500" y="712321"/>
            <a:ext cx="114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王迎军</a:t>
            </a:r>
            <a:endParaRPr lang="zh-CN" altLang="en-US" sz="2000" b="1" dirty="0">
              <a:solidFill>
                <a:srgbClr val="6A34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500" y="1335345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</a:t>
            </a:r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教授、博士生导师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500" y="1723396"/>
            <a:ext cx="6172200" cy="335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</a:t>
            </a:r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战略管理 管理研究方法论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1500" y="2157553"/>
            <a:ext cx="6172200" cy="873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教育背景：</a:t>
            </a:r>
            <a:endParaRPr lang="en-US" altLang="zh-CN" sz="1400" b="1" dirty="0" smtClean="0">
              <a:solidFill>
                <a:srgbClr val="6A34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100"/>
              </a:lnSpc>
              <a:spcAft>
                <a:spcPts val="600"/>
              </a:spcAft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年本科毕业于南开大学数学系。 </a:t>
            </a:r>
            <a:b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1987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年于法国巴黎第九大学获博士学位，专业为科学管理方法</a:t>
            </a:r>
            <a:r>
              <a:rPr lang="zh-CN" altLang="en-US" sz="1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1500" y="4755123"/>
            <a:ext cx="6172200" cy="1414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100"/>
              </a:lnSpc>
            </a:pPr>
            <a:r>
              <a:rPr lang="zh-CN" altLang="en-US" sz="1400" b="1" dirty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</a:t>
            </a:r>
            <a:r>
              <a:rPr lang="zh-CN" altLang="en-US" sz="1400" b="1" dirty="0" smtClean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科研成果：</a:t>
            </a:r>
            <a:endParaRPr lang="en-US" altLang="zh-CN" sz="1400" b="1" dirty="0" smtClean="0">
              <a:solidFill>
                <a:srgbClr val="6A34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  <a:spcAft>
                <a:spcPts val="600"/>
              </a:spcAft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长期从事企业战略管理、经营管理等方面的研究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。多次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参与主持“天津新工业化道路研究”、“跨国公司在华经营策略研究”、“我国经济与社会发展战略愿景研究” 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我国地区产业发展战略研究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技术转移的良性循环机制与增强国际竞争力研究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等省部级重点科研项目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306" t="38143" r="9707" b="19156"/>
          <a:stretch/>
        </p:blipFill>
        <p:spPr>
          <a:xfrm>
            <a:off x="6464008" y="1424856"/>
            <a:ext cx="2503412" cy="2874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矩形 2"/>
          <p:cNvSpPr/>
          <p:nvPr/>
        </p:nvSpPr>
        <p:spPr>
          <a:xfrm>
            <a:off x="571501" y="3152216"/>
            <a:ext cx="5892508" cy="1481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spcBef>
                <a:spcPts val="600"/>
              </a:spcBef>
              <a:spcAft>
                <a:spcPts val="400"/>
              </a:spcAft>
            </a:pPr>
            <a:r>
              <a:rPr lang="zh-CN" altLang="en-US" sz="1400" b="1" dirty="0">
                <a:solidFill>
                  <a:srgbClr val="6A34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工作经历：</a:t>
            </a:r>
            <a:endParaRPr lang="en-US" altLang="zh-CN" sz="1400" b="1" dirty="0">
              <a:solidFill>
                <a:srgbClr val="6A34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-1998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月任南开大学商学院国际企业管理系副主任； </a:t>
            </a:r>
            <a:b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月起任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南开大学经济与社会发展研究院秘书长；</a:t>
            </a:r>
            <a:b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月起 任南开大学经济与社会发展研究院副院长；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现任南开大学经济与社会发展研究院学术委员会主席。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4533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124</Words>
  <Application>Microsoft Office PowerPoint</Application>
  <PresentationFormat>全屏显示(4:3)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楷体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6</cp:revision>
  <dcterms:created xsi:type="dcterms:W3CDTF">2017-05-11T03:13:33Z</dcterms:created>
  <dcterms:modified xsi:type="dcterms:W3CDTF">2017-05-15T02:17:50Z</dcterms:modified>
</cp:coreProperties>
</file>